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3"/>
  </p:handoutMasterIdLst>
  <p:sldIdLst>
    <p:sldId id="256" r:id="rId2"/>
    <p:sldId id="278" r:id="rId3"/>
    <p:sldId id="282" r:id="rId4"/>
    <p:sldId id="279" r:id="rId5"/>
    <p:sldId id="284" r:id="rId6"/>
    <p:sldId id="281" r:id="rId7"/>
    <p:sldId id="401" r:id="rId8"/>
    <p:sldId id="285" r:id="rId9"/>
    <p:sldId id="286" r:id="rId10"/>
    <p:sldId id="384" r:id="rId11"/>
    <p:sldId id="262" r:id="rId12"/>
    <p:sldId id="400" r:id="rId13"/>
    <p:sldId id="287" r:id="rId14"/>
    <p:sldId id="288" r:id="rId15"/>
    <p:sldId id="289" r:id="rId16"/>
    <p:sldId id="290" r:id="rId17"/>
    <p:sldId id="258" r:id="rId18"/>
    <p:sldId id="257" r:id="rId19"/>
    <p:sldId id="292" r:id="rId20"/>
    <p:sldId id="388"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0405"/>
    <a:srgbClr val="0512C4"/>
    <a:srgbClr val="56585E"/>
    <a:srgbClr val="DCDEE0"/>
    <a:srgbClr val="0512C1"/>
    <a:srgbClr val="C50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1CC0EC-9A97-4310-8DA4-77AD9E8E80F4}" v="100" dt="2020-12-20T08:37:47.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70" d="100"/>
          <a:sy n="70" d="100"/>
        </p:scale>
        <p:origin x="648" y="60"/>
      </p:cViewPr>
      <p:guideLst/>
    </p:cSldViewPr>
  </p:slideViewPr>
  <p:notesTextViewPr>
    <p:cViewPr>
      <p:scale>
        <a:sx n="1" d="1"/>
        <a:sy n="1" d="1"/>
      </p:scale>
      <p:origin x="0" y="0"/>
    </p:cViewPr>
  </p:notesTextViewPr>
  <p:sorterViewPr>
    <p:cViewPr>
      <p:scale>
        <a:sx n="100" d="100"/>
        <a:sy n="100" d="100"/>
      </p:scale>
      <p:origin x="0" y="-8200"/>
    </p:cViewPr>
  </p:sorterViewPr>
  <p:notesViewPr>
    <p:cSldViewPr snapToGrid="0">
      <p:cViewPr varScale="1">
        <p:scale>
          <a:sx n="52" d="100"/>
          <a:sy n="52" d="100"/>
        </p:scale>
        <p:origin x="268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her Ramdan" userId="448848f6a643a7b5" providerId="LiveId" clId="{F51CC0EC-9A97-4310-8DA4-77AD9E8E80F4}"/>
    <pc:docChg chg="undo custSel addSld modSld">
      <pc:chgData name="Baher Ramdan" userId="448848f6a643a7b5" providerId="LiveId" clId="{F51CC0EC-9A97-4310-8DA4-77AD9E8E80F4}" dt="2020-12-20T08:38:09.420" v="2849" actId="1036"/>
      <pc:docMkLst>
        <pc:docMk/>
      </pc:docMkLst>
      <pc:sldChg chg="addSp delSp modSp mod">
        <pc:chgData name="Baher Ramdan" userId="448848f6a643a7b5" providerId="LiveId" clId="{F51CC0EC-9A97-4310-8DA4-77AD9E8E80F4}" dt="2020-12-19T09:39:03.115" v="1382" actId="1037"/>
        <pc:sldMkLst>
          <pc:docMk/>
          <pc:sldMk cId="1824240667" sldId="256"/>
        </pc:sldMkLst>
        <pc:spChg chg="mod">
          <ac:chgData name="Baher Ramdan" userId="448848f6a643a7b5" providerId="LiveId" clId="{F51CC0EC-9A97-4310-8DA4-77AD9E8E80F4}" dt="2020-12-19T09:38:54.865" v="1379" actId="1036"/>
          <ac:spMkLst>
            <pc:docMk/>
            <pc:sldMk cId="1824240667" sldId="256"/>
            <ac:spMk id="4" creationId="{6BF53A47-A003-4702-89F9-B9266BDD87E0}"/>
          </ac:spMkLst>
        </pc:spChg>
        <pc:spChg chg="mod">
          <ac:chgData name="Baher Ramdan" userId="448848f6a643a7b5" providerId="LiveId" clId="{F51CC0EC-9A97-4310-8DA4-77AD9E8E80F4}" dt="2020-12-19T07:46:55.722" v="3" actId="1076"/>
          <ac:spMkLst>
            <pc:docMk/>
            <pc:sldMk cId="1824240667" sldId="256"/>
            <ac:spMk id="22" creationId="{AB437481-F0EC-4AF0-862B-D4031F8E42CC}"/>
          </ac:spMkLst>
        </pc:spChg>
        <pc:spChg chg="add mod">
          <ac:chgData name="Baher Ramdan" userId="448848f6a643a7b5" providerId="LiveId" clId="{F51CC0EC-9A97-4310-8DA4-77AD9E8E80F4}" dt="2020-12-19T09:39:03.115" v="1382" actId="1037"/>
          <ac:spMkLst>
            <pc:docMk/>
            <pc:sldMk cId="1824240667" sldId="256"/>
            <ac:spMk id="26" creationId="{F945474F-F5E8-45D8-BB14-B9465BB43B1B}"/>
          </ac:spMkLst>
        </pc:spChg>
        <pc:grpChg chg="del">
          <ac:chgData name="Baher Ramdan" userId="448848f6a643a7b5" providerId="LiveId" clId="{F51CC0EC-9A97-4310-8DA4-77AD9E8E80F4}" dt="2020-12-19T08:03:29.029" v="12" actId="478"/>
          <ac:grpSpMkLst>
            <pc:docMk/>
            <pc:sldMk cId="1824240667" sldId="256"/>
            <ac:grpSpMk id="12" creationId="{54AE47C8-9249-4592-89B0-919598742E3B}"/>
          </ac:grpSpMkLst>
        </pc:grpChg>
        <pc:grpChg chg="del">
          <ac:chgData name="Baher Ramdan" userId="448848f6a643a7b5" providerId="LiveId" clId="{F51CC0EC-9A97-4310-8DA4-77AD9E8E80F4}" dt="2020-12-19T08:03:21.855" v="10" actId="478"/>
          <ac:grpSpMkLst>
            <pc:docMk/>
            <pc:sldMk cId="1824240667" sldId="256"/>
            <ac:grpSpMk id="15" creationId="{7967E669-BA35-4373-918C-B93CC66D1EAD}"/>
          </ac:grpSpMkLst>
        </pc:grpChg>
        <pc:grpChg chg="del">
          <ac:chgData name="Baher Ramdan" userId="448848f6a643a7b5" providerId="LiveId" clId="{F51CC0EC-9A97-4310-8DA4-77AD9E8E80F4}" dt="2020-12-19T08:03:25.410" v="11" actId="478"/>
          <ac:grpSpMkLst>
            <pc:docMk/>
            <pc:sldMk cId="1824240667" sldId="256"/>
            <ac:grpSpMk id="18" creationId="{168AFFFD-58E8-47E6-943B-30D1F1DEECD4}"/>
          </ac:grpSpMkLst>
        </pc:grpChg>
        <pc:picChg chg="add mod">
          <ac:chgData name="Baher Ramdan" userId="448848f6a643a7b5" providerId="LiveId" clId="{F51CC0EC-9A97-4310-8DA4-77AD9E8E80F4}" dt="2020-12-19T09:37:39.579" v="1326" actId="1035"/>
          <ac:picMkLst>
            <pc:docMk/>
            <pc:sldMk cId="1824240667" sldId="256"/>
            <ac:picMk id="5" creationId="{8D40ED3F-1799-4A55-9A7E-5DFDA1DB3281}"/>
          </ac:picMkLst>
        </pc:picChg>
        <pc:picChg chg="add del mod">
          <ac:chgData name="Baher Ramdan" userId="448848f6a643a7b5" providerId="LiveId" clId="{F51CC0EC-9A97-4310-8DA4-77AD9E8E80F4}" dt="2020-12-19T08:08:17.124" v="29" actId="478"/>
          <ac:picMkLst>
            <pc:docMk/>
            <pc:sldMk cId="1824240667" sldId="256"/>
            <ac:picMk id="7" creationId="{B986D054-30A2-473F-9CE2-2E5AB98F9C9F}"/>
          </ac:picMkLst>
        </pc:picChg>
        <pc:picChg chg="add del mod">
          <ac:chgData name="Baher Ramdan" userId="448848f6a643a7b5" providerId="LiveId" clId="{F51CC0EC-9A97-4310-8DA4-77AD9E8E80F4}" dt="2020-12-19T08:09:19.489" v="77" actId="478"/>
          <ac:picMkLst>
            <pc:docMk/>
            <pc:sldMk cId="1824240667" sldId="256"/>
            <ac:picMk id="9" creationId="{73E31C03-C124-4AA8-BEAB-979AEC10C078}"/>
          </ac:picMkLst>
        </pc:picChg>
        <pc:picChg chg="add mod">
          <ac:chgData name="Baher Ramdan" userId="448848f6a643a7b5" providerId="LiveId" clId="{F51CC0EC-9A97-4310-8DA4-77AD9E8E80F4}" dt="2020-12-19T08:08:59.431" v="33" actId="1076"/>
          <ac:picMkLst>
            <pc:docMk/>
            <pc:sldMk cId="1824240667" sldId="256"/>
            <ac:picMk id="11" creationId="{28271BF1-4AC8-4B8B-ADA3-F35CC9BDA0B4}"/>
          </ac:picMkLst>
        </pc:picChg>
        <pc:picChg chg="del">
          <ac:chgData name="Baher Ramdan" userId="448848f6a643a7b5" providerId="LiveId" clId="{F51CC0EC-9A97-4310-8DA4-77AD9E8E80F4}" dt="2020-12-19T08:02:24.432" v="4" actId="478"/>
          <ac:picMkLst>
            <pc:docMk/>
            <pc:sldMk cId="1824240667" sldId="256"/>
            <ac:picMk id="21" creationId="{654143D4-35FF-4999-B22E-35FC887DE008}"/>
          </ac:picMkLst>
        </pc:picChg>
        <pc:picChg chg="mod">
          <ac:chgData name="Baher Ramdan" userId="448848f6a643a7b5" providerId="LiveId" clId="{F51CC0EC-9A97-4310-8DA4-77AD9E8E80F4}" dt="2020-12-19T08:03:13.689" v="9" actId="1076"/>
          <ac:picMkLst>
            <pc:docMk/>
            <pc:sldMk cId="1824240667" sldId="256"/>
            <ac:picMk id="23" creationId="{3A9D4A4D-D93C-4714-B49E-081EA09A7DD8}"/>
          </ac:picMkLst>
        </pc:picChg>
        <pc:picChg chg="add mod">
          <ac:chgData name="Baher Ramdan" userId="448848f6a643a7b5" providerId="LiveId" clId="{F51CC0EC-9A97-4310-8DA4-77AD9E8E80F4}" dt="2020-12-19T09:35:00.194" v="1196" actId="1076"/>
          <ac:picMkLst>
            <pc:docMk/>
            <pc:sldMk cId="1824240667" sldId="256"/>
            <ac:picMk id="25" creationId="{20C79E70-F038-420D-98A6-4245588812D9}"/>
          </ac:picMkLst>
        </pc:picChg>
        <pc:cxnChg chg="add mod">
          <ac:chgData name="Baher Ramdan" userId="448848f6a643a7b5" providerId="LiveId" clId="{F51CC0EC-9A97-4310-8DA4-77AD9E8E80F4}" dt="2020-12-19T09:38:37.324" v="1360" actId="208"/>
          <ac:cxnSpMkLst>
            <pc:docMk/>
            <pc:sldMk cId="1824240667" sldId="256"/>
            <ac:cxnSpMk id="28" creationId="{F24134A5-197D-452C-BDCE-05DC1218DB81}"/>
          </ac:cxnSpMkLst>
        </pc:cxnChg>
      </pc:sldChg>
      <pc:sldChg chg="addSp delSp modSp mod">
        <pc:chgData name="Baher Ramdan" userId="448848f6a643a7b5" providerId="LiveId" clId="{F51CC0EC-9A97-4310-8DA4-77AD9E8E80F4}" dt="2020-12-19T12:25:49.844" v="2778" actId="1076"/>
        <pc:sldMkLst>
          <pc:docMk/>
          <pc:sldMk cId="1992131646" sldId="262"/>
        </pc:sldMkLst>
        <pc:spChg chg="del">
          <ac:chgData name="Baher Ramdan" userId="448848f6a643a7b5" providerId="LiveId" clId="{F51CC0EC-9A97-4310-8DA4-77AD9E8E80F4}" dt="2020-12-19T08:43:19.604" v="468" actId="478"/>
          <ac:spMkLst>
            <pc:docMk/>
            <pc:sldMk cId="1992131646" sldId="262"/>
            <ac:spMk id="4" creationId="{9621ED62-8735-467D-84B7-C7D6DB44FB2E}"/>
          </ac:spMkLst>
        </pc:spChg>
        <pc:spChg chg="del">
          <ac:chgData name="Baher Ramdan" userId="448848f6a643a7b5" providerId="LiveId" clId="{F51CC0EC-9A97-4310-8DA4-77AD9E8E80F4}" dt="2020-12-19T11:29:29.596" v="2103" actId="478"/>
          <ac:spMkLst>
            <pc:docMk/>
            <pc:sldMk cId="1992131646" sldId="262"/>
            <ac:spMk id="5" creationId="{425443C1-C77C-4EBF-BA1E-0C2989375AF0}"/>
          </ac:spMkLst>
        </pc:spChg>
        <pc:spChg chg="del mod">
          <ac:chgData name="Baher Ramdan" userId="448848f6a643a7b5" providerId="LiveId" clId="{F51CC0EC-9A97-4310-8DA4-77AD9E8E80F4}" dt="2020-12-19T11:29:35.247" v="2105" actId="478"/>
          <ac:spMkLst>
            <pc:docMk/>
            <pc:sldMk cId="1992131646" sldId="262"/>
            <ac:spMk id="6" creationId="{B8881BFD-C177-446D-91AF-CE5680107844}"/>
          </ac:spMkLst>
        </pc:spChg>
        <pc:spChg chg="mod ord">
          <ac:chgData name="Baher Ramdan" userId="448848f6a643a7b5" providerId="LiveId" clId="{F51CC0EC-9A97-4310-8DA4-77AD9E8E80F4}" dt="2020-12-19T12:25:38.816" v="2776" actId="1076"/>
          <ac:spMkLst>
            <pc:docMk/>
            <pc:sldMk cId="1992131646" sldId="262"/>
            <ac:spMk id="7" creationId="{4C68D0A4-007D-45C6-8257-58373D8A3E6F}"/>
          </ac:spMkLst>
        </pc:spChg>
        <pc:spChg chg="mod">
          <ac:chgData name="Baher Ramdan" userId="448848f6a643a7b5" providerId="LiveId" clId="{F51CC0EC-9A97-4310-8DA4-77AD9E8E80F4}" dt="2020-12-19T11:29:43.453" v="2107"/>
          <ac:spMkLst>
            <pc:docMk/>
            <pc:sldMk cId="1992131646" sldId="262"/>
            <ac:spMk id="29" creationId="{556A6989-4593-4454-8E34-249DCD1A07D4}"/>
          </ac:spMkLst>
        </pc:spChg>
        <pc:spChg chg="mod">
          <ac:chgData name="Baher Ramdan" userId="448848f6a643a7b5" providerId="LiveId" clId="{F51CC0EC-9A97-4310-8DA4-77AD9E8E80F4}" dt="2020-12-19T11:29:43.453" v="2107"/>
          <ac:spMkLst>
            <pc:docMk/>
            <pc:sldMk cId="1992131646" sldId="262"/>
            <ac:spMk id="30" creationId="{8A97B790-2516-4DD4-B0DC-30906BE8DD45}"/>
          </ac:spMkLst>
        </pc:spChg>
        <pc:spChg chg="mod">
          <ac:chgData name="Baher Ramdan" userId="448848f6a643a7b5" providerId="LiveId" clId="{F51CC0EC-9A97-4310-8DA4-77AD9E8E80F4}" dt="2020-12-19T11:29:43.453" v="2107"/>
          <ac:spMkLst>
            <pc:docMk/>
            <pc:sldMk cId="1992131646" sldId="262"/>
            <ac:spMk id="32" creationId="{205EF491-98DC-4A31-BA6E-C9F21B979686}"/>
          </ac:spMkLst>
        </pc:spChg>
        <pc:spChg chg="mod">
          <ac:chgData name="Baher Ramdan" userId="448848f6a643a7b5" providerId="LiveId" clId="{F51CC0EC-9A97-4310-8DA4-77AD9E8E80F4}" dt="2020-12-19T11:29:43.453" v="2107"/>
          <ac:spMkLst>
            <pc:docMk/>
            <pc:sldMk cId="1992131646" sldId="262"/>
            <ac:spMk id="33" creationId="{F1A21B53-92EF-4F3B-8A5B-45DD0EA3E79C}"/>
          </ac:spMkLst>
        </pc:spChg>
        <pc:spChg chg="mod">
          <ac:chgData name="Baher Ramdan" userId="448848f6a643a7b5" providerId="LiveId" clId="{F51CC0EC-9A97-4310-8DA4-77AD9E8E80F4}" dt="2020-12-19T11:29:43.453" v="2107"/>
          <ac:spMkLst>
            <pc:docMk/>
            <pc:sldMk cId="1992131646" sldId="262"/>
            <ac:spMk id="35" creationId="{3E4A8AED-1BF7-4B54-8583-1DDA55C6D209}"/>
          </ac:spMkLst>
        </pc:spChg>
        <pc:spChg chg="mod">
          <ac:chgData name="Baher Ramdan" userId="448848f6a643a7b5" providerId="LiveId" clId="{F51CC0EC-9A97-4310-8DA4-77AD9E8E80F4}" dt="2020-12-19T11:29:43.453" v="2107"/>
          <ac:spMkLst>
            <pc:docMk/>
            <pc:sldMk cId="1992131646" sldId="262"/>
            <ac:spMk id="36" creationId="{FF267C61-8515-4BDD-8BFF-9A61789E029C}"/>
          </ac:spMkLst>
        </pc:spChg>
        <pc:spChg chg="mod">
          <ac:chgData name="Baher Ramdan" userId="448848f6a643a7b5" providerId="LiveId" clId="{F51CC0EC-9A97-4310-8DA4-77AD9E8E80F4}" dt="2020-12-19T11:29:43.453" v="2107"/>
          <ac:spMkLst>
            <pc:docMk/>
            <pc:sldMk cId="1992131646" sldId="262"/>
            <ac:spMk id="38" creationId="{EF85F4BA-BB1A-4617-AD00-D42614971F22}"/>
          </ac:spMkLst>
        </pc:spChg>
        <pc:spChg chg="mod">
          <ac:chgData name="Baher Ramdan" userId="448848f6a643a7b5" providerId="LiveId" clId="{F51CC0EC-9A97-4310-8DA4-77AD9E8E80F4}" dt="2020-12-19T11:29:43.453" v="2107"/>
          <ac:spMkLst>
            <pc:docMk/>
            <pc:sldMk cId="1992131646" sldId="262"/>
            <ac:spMk id="39" creationId="{E0CA78D1-5AE8-4001-9FF5-13765E4262B2}"/>
          </ac:spMkLst>
        </pc:spChg>
        <pc:spChg chg="mod">
          <ac:chgData name="Baher Ramdan" userId="448848f6a643a7b5" providerId="LiveId" clId="{F51CC0EC-9A97-4310-8DA4-77AD9E8E80F4}" dt="2020-12-19T11:43:00.562" v="2199" actId="571"/>
          <ac:spMkLst>
            <pc:docMk/>
            <pc:sldMk cId="1992131646" sldId="262"/>
            <ac:spMk id="42" creationId="{5A5DDAA9-AE33-44C5-8057-7649D53FE946}"/>
          </ac:spMkLst>
        </pc:spChg>
        <pc:spChg chg="mod">
          <ac:chgData name="Baher Ramdan" userId="448848f6a643a7b5" providerId="LiveId" clId="{F51CC0EC-9A97-4310-8DA4-77AD9E8E80F4}" dt="2020-12-19T11:43:00.562" v="2199" actId="571"/>
          <ac:spMkLst>
            <pc:docMk/>
            <pc:sldMk cId="1992131646" sldId="262"/>
            <ac:spMk id="43" creationId="{63C0753C-2E52-4B09-93F8-9DD14874BA56}"/>
          </ac:spMkLst>
        </pc:spChg>
        <pc:grpChg chg="del">
          <ac:chgData name="Baher Ramdan" userId="448848f6a643a7b5" providerId="LiveId" clId="{F51CC0EC-9A97-4310-8DA4-77AD9E8E80F4}" dt="2020-12-19T08:43:10.832" v="465" actId="478"/>
          <ac:grpSpMkLst>
            <pc:docMk/>
            <pc:sldMk cId="1992131646" sldId="262"/>
            <ac:grpSpMk id="12" creationId="{6C326841-E70C-4C2D-865C-842A54EFDBB3}"/>
          </ac:grpSpMkLst>
        </pc:grpChg>
        <pc:grpChg chg="del">
          <ac:chgData name="Baher Ramdan" userId="448848f6a643a7b5" providerId="LiveId" clId="{F51CC0EC-9A97-4310-8DA4-77AD9E8E80F4}" dt="2020-12-19T08:43:13.376" v="466" actId="478"/>
          <ac:grpSpMkLst>
            <pc:docMk/>
            <pc:sldMk cId="1992131646" sldId="262"/>
            <ac:grpSpMk id="16" creationId="{07E71AA6-11FE-401D-B0A5-F5E62C95BE12}"/>
          </ac:grpSpMkLst>
        </pc:grpChg>
        <pc:grpChg chg="add mod">
          <ac:chgData name="Baher Ramdan" userId="448848f6a643a7b5" providerId="LiveId" clId="{F51CC0EC-9A97-4310-8DA4-77AD9E8E80F4}" dt="2020-12-19T12:22:31.712" v="2756" actId="1035"/>
          <ac:grpSpMkLst>
            <pc:docMk/>
            <pc:sldMk cId="1992131646" sldId="262"/>
            <ac:grpSpMk id="28" creationId="{22FC6A53-ED1A-4B0E-ADC1-A2B45644710B}"/>
          </ac:grpSpMkLst>
        </pc:grpChg>
        <pc:grpChg chg="add mod">
          <ac:chgData name="Baher Ramdan" userId="448848f6a643a7b5" providerId="LiveId" clId="{F51CC0EC-9A97-4310-8DA4-77AD9E8E80F4}" dt="2020-12-19T12:22:31.712" v="2756" actId="1035"/>
          <ac:grpSpMkLst>
            <pc:docMk/>
            <pc:sldMk cId="1992131646" sldId="262"/>
            <ac:grpSpMk id="31" creationId="{7BB2C52F-6ED2-473D-8A54-0F90E4567CA5}"/>
          </ac:grpSpMkLst>
        </pc:grpChg>
        <pc:grpChg chg="add mod">
          <ac:chgData name="Baher Ramdan" userId="448848f6a643a7b5" providerId="LiveId" clId="{F51CC0EC-9A97-4310-8DA4-77AD9E8E80F4}" dt="2020-12-19T12:22:31.712" v="2756" actId="1035"/>
          <ac:grpSpMkLst>
            <pc:docMk/>
            <pc:sldMk cId="1992131646" sldId="262"/>
            <ac:grpSpMk id="34" creationId="{B4A8F2EC-3E8C-443B-8F5C-8D8B0BFB6C29}"/>
          </ac:grpSpMkLst>
        </pc:grpChg>
        <pc:grpChg chg="add mod">
          <ac:chgData name="Baher Ramdan" userId="448848f6a643a7b5" providerId="LiveId" clId="{F51CC0EC-9A97-4310-8DA4-77AD9E8E80F4}" dt="2020-12-19T12:22:31.712" v="2756" actId="1035"/>
          <ac:grpSpMkLst>
            <pc:docMk/>
            <pc:sldMk cId="1992131646" sldId="262"/>
            <ac:grpSpMk id="37" creationId="{70CCF7E2-2CD9-42B2-AE72-CA384D4B2661}"/>
          </ac:grpSpMkLst>
        </pc:grpChg>
        <pc:grpChg chg="add mod">
          <ac:chgData name="Baher Ramdan" userId="448848f6a643a7b5" providerId="LiveId" clId="{F51CC0EC-9A97-4310-8DA4-77AD9E8E80F4}" dt="2020-12-19T11:43:00.562" v="2199" actId="571"/>
          <ac:grpSpMkLst>
            <pc:docMk/>
            <pc:sldMk cId="1992131646" sldId="262"/>
            <ac:grpSpMk id="41" creationId="{97C60CF3-C2CD-4F09-8966-8957B9288245}"/>
          </ac:grpSpMkLst>
        </pc:grpChg>
        <pc:picChg chg="add mod">
          <ac:chgData name="Baher Ramdan" userId="448848f6a643a7b5" providerId="LiveId" clId="{F51CC0EC-9A97-4310-8DA4-77AD9E8E80F4}" dt="2020-12-19T12:22:31.712" v="2756" actId="1035"/>
          <ac:picMkLst>
            <pc:docMk/>
            <pc:sldMk cId="1992131646" sldId="262"/>
            <ac:picMk id="3" creationId="{511570EF-16B2-48EE-8354-036379E5341C}"/>
          </ac:picMkLst>
        </pc:picChg>
        <pc:picChg chg="del">
          <ac:chgData name="Baher Ramdan" userId="448848f6a643a7b5" providerId="LiveId" clId="{F51CC0EC-9A97-4310-8DA4-77AD9E8E80F4}" dt="2020-12-19T11:28:22.691" v="2102" actId="478"/>
          <ac:picMkLst>
            <pc:docMk/>
            <pc:sldMk cId="1992131646" sldId="262"/>
            <ac:picMk id="8" creationId="{BC3CFF5D-FFD9-4A65-823B-2A5778AFB6C2}"/>
          </ac:picMkLst>
        </pc:picChg>
        <pc:picChg chg="add mod">
          <ac:chgData name="Baher Ramdan" userId="448848f6a643a7b5" providerId="LiveId" clId="{F51CC0EC-9A97-4310-8DA4-77AD9E8E80F4}" dt="2020-12-19T12:22:31.712" v="2756" actId="1035"/>
          <ac:picMkLst>
            <pc:docMk/>
            <pc:sldMk cId="1992131646" sldId="262"/>
            <ac:picMk id="10" creationId="{715D986C-0644-4C25-86F1-1E79C4D9B9E0}"/>
          </ac:picMkLst>
        </pc:picChg>
        <pc:picChg chg="mod">
          <ac:chgData name="Baher Ramdan" userId="448848f6a643a7b5" providerId="LiveId" clId="{F51CC0EC-9A97-4310-8DA4-77AD9E8E80F4}" dt="2020-12-19T12:24:15.134" v="2767" actId="1076"/>
          <ac:picMkLst>
            <pc:docMk/>
            <pc:sldMk cId="1992131646" sldId="262"/>
            <ac:picMk id="19" creationId="{7AEF7994-7E2D-41AF-9A53-8340DC5FDCD6}"/>
          </ac:picMkLst>
        </pc:picChg>
        <pc:picChg chg="add mod">
          <ac:chgData name="Baher Ramdan" userId="448848f6a643a7b5" providerId="LiveId" clId="{F51CC0EC-9A97-4310-8DA4-77AD9E8E80F4}" dt="2020-12-19T08:43:15.066" v="467"/>
          <ac:picMkLst>
            <pc:docMk/>
            <pc:sldMk cId="1992131646" sldId="262"/>
            <ac:picMk id="20" creationId="{DA18AB0F-84A7-43FA-81E5-AF184E769AC7}"/>
          </ac:picMkLst>
        </pc:picChg>
        <pc:picChg chg="add mod">
          <ac:chgData name="Baher Ramdan" userId="448848f6a643a7b5" providerId="LiveId" clId="{F51CC0EC-9A97-4310-8DA4-77AD9E8E80F4}" dt="2020-12-19T08:43:15.066" v="467"/>
          <ac:picMkLst>
            <pc:docMk/>
            <pc:sldMk cId="1992131646" sldId="262"/>
            <ac:picMk id="21" creationId="{F259CCF7-8ACF-497C-B702-E1C75BDD4758}"/>
          </ac:picMkLst>
        </pc:picChg>
        <pc:picChg chg="add mod">
          <ac:chgData name="Baher Ramdan" userId="448848f6a643a7b5" providerId="LiveId" clId="{F51CC0EC-9A97-4310-8DA4-77AD9E8E80F4}" dt="2020-12-19T12:24:08.651" v="2766" actId="1076"/>
          <ac:picMkLst>
            <pc:docMk/>
            <pc:sldMk cId="1992131646" sldId="262"/>
            <ac:picMk id="22" creationId="{F5B4858B-9266-497C-B6D9-9CB811800430}"/>
          </ac:picMkLst>
        </pc:picChg>
        <pc:picChg chg="add mod">
          <ac:chgData name="Baher Ramdan" userId="448848f6a643a7b5" providerId="LiveId" clId="{F51CC0EC-9A97-4310-8DA4-77AD9E8E80F4}" dt="2020-12-19T12:22:31.712" v="2756" actId="1035"/>
          <ac:picMkLst>
            <pc:docMk/>
            <pc:sldMk cId="1992131646" sldId="262"/>
            <ac:picMk id="79" creationId="{5FFE307E-79DD-427F-841A-5A4ABF33F37F}"/>
          </ac:picMkLst>
        </pc:picChg>
        <pc:picChg chg="add mod modCrop">
          <ac:chgData name="Baher Ramdan" userId="448848f6a643a7b5" providerId="LiveId" clId="{F51CC0EC-9A97-4310-8DA4-77AD9E8E80F4}" dt="2020-12-19T12:22:31.712" v="2756" actId="1035"/>
          <ac:picMkLst>
            <pc:docMk/>
            <pc:sldMk cId="1992131646" sldId="262"/>
            <ac:picMk id="81" creationId="{604A8E8D-429B-4FC7-A349-0100F6FF8D74}"/>
          </ac:picMkLst>
        </pc:picChg>
        <pc:picChg chg="add mod modCrop">
          <ac:chgData name="Baher Ramdan" userId="448848f6a643a7b5" providerId="LiveId" clId="{F51CC0EC-9A97-4310-8DA4-77AD9E8E80F4}" dt="2020-12-19T12:22:31.712" v="2756" actId="1035"/>
          <ac:picMkLst>
            <pc:docMk/>
            <pc:sldMk cId="1992131646" sldId="262"/>
            <ac:picMk id="83" creationId="{7F1C5AA3-0909-462C-966D-18BD21B37358}"/>
          </ac:picMkLst>
        </pc:picChg>
        <pc:picChg chg="add mod modCrop">
          <ac:chgData name="Baher Ramdan" userId="448848f6a643a7b5" providerId="LiveId" clId="{F51CC0EC-9A97-4310-8DA4-77AD9E8E80F4}" dt="2020-12-19T12:22:31.712" v="2756" actId="1035"/>
          <ac:picMkLst>
            <pc:docMk/>
            <pc:sldMk cId="1992131646" sldId="262"/>
            <ac:picMk id="85" creationId="{D73BA184-5CB0-4581-9956-B26BB02B0D3E}"/>
          </ac:picMkLst>
        </pc:picChg>
        <pc:picChg chg="add mod modCrop">
          <ac:chgData name="Baher Ramdan" userId="448848f6a643a7b5" providerId="LiveId" clId="{F51CC0EC-9A97-4310-8DA4-77AD9E8E80F4}" dt="2020-12-19T12:22:31.712" v="2756" actId="1035"/>
          <ac:picMkLst>
            <pc:docMk/>
            <pc:sldMk cId="1992131646" sldId="262"/>
            <ac:picMk id="87" creationId="{86E1FE49-38C5-4509-8B33-DAB57995F778}"/>
          </ac:picMkLst>
        </pc:picChg>
        <pc:picChg chg="add mod">
          <ac:chgData name="Baher Ramdan" userId="448848f6a643a7b5" providerId="LiveId" clId="{F51CC0EC-9A97-4310-8DA4-77AD9E8E80F4}" dt="2020-12-19T12:22:31.712" v="2756" actId="1035"/>
          <ac:picMkLst>
            <pc:docMk/>
            <pc:sldMk cId="1992131646" sldId="262"/>
            <ac:picMk id="89" creationId="{54808E6B-3EE3-4C08-ADB0-53D26FB12B8B}"/>
          </ac:picMkLst>
        </pc:picChg>
        <pc:picChg chg="add mod">
          <ac:chgData name="Baher Ramdan" userId="448848f6a643a7b5" providerId="LiveId" clId="{F51CC0EC-9A97-4310-8DA4-77AD9E8E80F4}" dt="2020-12-19T12:25:49.844" v="2778" actId="1076"/>
          <ac:picMkLst>
            <pc:docMk/>
            <pc:sldMk cId="1992131646" sldId="262"/>
            <ac:picMk id="90" creationId="{09BBE4C7-359C-4D77-A9A6-F61CEB20A08B}"/>
          </ac:picMkLst>
        </pc:picChg>
        <pc:cxnChg chg="add del mod">
          <ac:chgData name="Baher Ramdan" userId="448848f6a643a7b5" providerId="LiveId" clId="{F51CC0EC-9A97-4310-8DA4-77AD9E8E80F4}" dt="2020-12-19T11:46:44.941" v="2285" actId="478"/>
          <ac:cxnSpMkLst>
            <pc:docMk/>
            <pc:sldMk cId="1992131646" sldId="262"/>
            <ac:cxnSpMk id="23" creationId="{EB955550-5D0A-4745-97DB-0D7F544F409B}"/>
          </ac:cxnSpMkLst>
        </pc:cxnChg>
        <pc:cxnChg chg="add del mod">
          <ac:chgData name="Baher Ramdan" userId="448848f6a643a7b5" providerId="LiveId" clId="{F51CC0EC-9A97-4310-8DA4-77AD9E8E80F4}" dt="2020-12-19T11:46:47.348" v="2286" actId="478"/>
          <ac:cxnSpMkLst>
            <pc:docMk/>
            <pc:sldMk cId="1992131646" sldId="262"/>
            <ac:cxnSpMk id="24" creationId="{49471C62-FDBD-4AC5-92A6-FEB25A6A3A18}"/>
          </ac:cxnSpMkLst>
        </pc:cxnChg>
        <pc:cxnChg chg="add del mod">
          <ac:chgData name="Baher Ramdan" userId="448848f6a643a7b5" providerId="LiveId" clId="{F51CC0EC-9A97-4310-8DA4-77AD9E8E80F4}" dt="2020-12-19T11:46:50.985" v="2287" actId="478"/>
          <ac:cxnSpMkLst>
            <pc:docMk/>
            <pc:sldMk cId="1992131646" sldId="262"/>
            <ac:cxnSpMk id="25" creationId="{28BAB92B-D188-4866-AB72-266307E72B32}"/>
          </ac:cxnSpMkLst>
        </pc:cxnChg>
        <pc:cxnChg chg="add mod">
          <ac:chgData name="Baher Ramdan" userId="448848f6a643a7b5" providerId="LiveId" clId="{F51CC0EC-9A97-4310-8DA4-77AD9E8E80F4}" dt="2020-12-19T12:22:31.712" v="2756" actId="1035"/>
          <ac:cxnSpMkLst>
            <pc:docMk/>
            <pc:sldMk cId="1992131646" sldId="262"/>
            <ac:cxnSpMk id="26" creationId="{7DDE016C-82F9-4C89-9FDC-998E8121DCB4}"/>
          </ac:cxnSpMkLst>
        </pc:cxnChg>
        <pc:cxnChg chg="add mod">
          <ac:chgData name="Baher Ramdan" userId="448848f6a643a7b5" providerId="LiveId" clId="{F51CC0EC-9A97-4310-8DA4-77AD9E8E80F4}" dt="2020-12-19T12:22:31.712" v="2756" actId="1035"/>
          <ac:cxnSpMkLst>
            <pc:docMk/>
            <pc:sldMk cId="1992131646" sldId="262"/>
            <ac:cxnSpMk id="27" creationId="{950E6550-5C93-4131-9388-CFD731E791BF}"/>
          </ac:cxnSpMkLst>
        </pc:cxnChg>
        <pc:cxnChg chg="add mod">
          <ac:chgData name="Baher Ramdan" userId="448848f6a643a7b5" providerId="LiveId" clId="{F51CC0EC-9A97-4310-8DA4-77AD9E8E80F4}" dt="2020-12-19T11:43:00.562" v="2199" actId="571"/>
          <ac:cxnSpMkLst>
            <pc:docMk/>
            <pc:sldMk cId="1992131646" sldId="262"/>
            <ac:cxnSpMk id="40" creationId="{7D2BADD6-52B5-47AF-9572-A47747E3577B}"/>
          </ac:cxnSpMkLst>
        </pc:cxnChg>
        <pc:cxnChg chg="add mod">
          <ac:chgData name="Baher Ramdan" userId="448848f6a643a7b5" providerId="LiveId" clId="{F51CC0EC-9A97-4310-8DA4-77AD9E8E80F4}" dt="2020-12-19T12:22:31.712" v="2756" actId="1035"/>
          <ac:cxnSpMkLst>
            <pc:docMk/>
            <pc:sldMk cId="1992131646" sldId="262"/>
            <ac:cxnSpMk id="75" creationId="{3C64310F-CB42-4EBD-8AC5-160085AA4A09}"/>
          </ac:cxnSpMkLst>
        </pc:cxnChg>
        <pc:cxnChg chg="add mod">
          <ac:chgData name="Baher Ramdan" userId="448848f6a643a7b5" providerId="LiveId" clId="{F51CC0EC-9A97-4310-8DA4-77AD9E8E80F4}" dt="2020-12-19T12:22:31.712" v="2756" actId="1035"/>
          <ac:cxnSpMkLst>
            <pc:docMk/>
            <pc:sldMk cId="1992131646" sldId="262"/>
            <ac:cxnSpMk id="76" creationId="{FCCE6612-1F87-49C1-9C14-9139583F6784}"/>
          </ac:cxnSpMkLst>
        </pc:cxnChg>
        <pc:cxnChg chg="add mod">
          <ac:chgData name="Baher Ramdan" userId="448848f6a643a7b5" providerId="LiveId" clId="{F51CC0EC-9A97-4310-8DA4-77AD9E8E80F4}" dt="2020-12-19T12:22:31.712" v="2756" actId="1035"/>
          <ac:cxnSpMkLst>
            <pc:docMk/>
            <pc:sldMk cId="1992131646" sldId="262"/>
            <ac:cxnSpMk id="77" creationId="{9F583780-23DD-4D29-8C97-A4C4275E6D4D}"/>
          </ac:cxnSpMkLst>
        </pc:cxnChg>
      </pc:sldChg>
      <pc:sldChg chg="addSp delSp modSp mod">
        <pc:chgData name="Baher Ramdan" userId="448848f6a643a7b5" providerId="LiveId" clId="{F51CC0EC-9A97-4310-8DA4-77AD9E8E80F4}" dt="2020-12-19T09:29:17.062" v="944" actId="14838"/>
        <pc:sldMkLst>
          <pc:docMk/>
          <pc:sldMk cId="162128734" sldId="277"/>
        </pc:sldMkLst>
        <pc:spChg chg="mod">
          <ac:chgData name="Baher Ramdan" userId="448848f6a643a7b5" providerId="LiveId" clId="{F51CC0EC-9A97-4310-8DA4-77AD9E8E80F4}" dt="2020-12-19T09:29:17.062" v="944" actId="14838"/>
          <ac:spMkLst>
            <pc:docMk/>
            <pc:sldMk cId="162128734" sldId="277"/>
            <ac:spMk id="3" creationId="{1F4EED2E-BD3B-4ED4-8303-84F049D13C1A}"/>
          </ac:spMkLst>
        </pc:spChg>
        <pc:grpChg chg="del mod">
          <ac:chgData name="Baher Ramdan" userId="448848f6a643a7b5" providerId="LiveId" clId="{F51CC0EC-9A97-4310-8DA4-77AD9E8E80F4}" dt="2020-12-19T09:27:12.863" v="931" actId="478"/>
          <ac:grpSpMkLst>
            <pc:docMk/>
            <pc:sldMk cId="162128734" sldId="277"/>
            <ac:grpSpMk id="13" creationId="{B265F5E3-5977-4772-97F8-93DAD8A6101E}"/>
          </ac:grpSpMkLst>
        </pc:grpChg>
        <pc:grpChg chg="del">
          <ac:chgData name="Baher Ramdan" userId="448848f6a643a7b5" providerId="LiveId" clId="{F51CC0EC-9A97-4310-8DA4-77AD9E8E80F4}" dt="2020-12-19T09:27:16.143" v="932" actId="478"/>
          <ac:grpSpMkLst>
            <pc:docMk/>
            <pc:sldMk cId="162128734" sldId="277"/>
            <ac:grpSpMk id="16" creationId="{F1B7598A-5DEF-4CB4-8BA0-3DB965D014FB}"/>
          </ac:grpSpMkLst>
        </pc:grpChg>
        <pc:picChg chg="add mod">
          <ac:chgData name="Baher Ramdan" userId="448848f6a643a7b5" providerId="LiveId" clId="{F51CC0EC-9A97-4310-8DA4-77AD9E8E80F4}" dt="2020-12-19T09:28:07.957" v="938" actId="1076"/>
          <ac:picMkLst>
            <pc:docMk/>
            <pc:sldMk cId="162128734" sldId="277"/>
            <ac:picMk id="19" creationId="{D2F31FC0-6A72-4ABC-B1A4-013535224BAC}"/>
          </ac:picMkLst>
        </pc:picChg>
        <pc:picChg chg="del">
          <ac:chgData name="Baher Ramdan" userId="448848f6a643a7b5" providerId="LiveId" clId="{F51CC0EC-9A97-4310-8DA4-77AD9E8E80F4}" dt="2020-12-19T09:27:18.800" v="933" actId="478"/>
          <ac:picMkLst>
            <pc:docMk/>
            <pc:sldMk cId="162128734" sldId="277"/>
            <ac:picMk id="20" creationId="{4EEAD4AF-08C2-4810-837E-364CF49B3747}"/>
          </ac:picMkLst>
        </pc:picChg>
      </pc:sldChg>
      <pc:sldChg chg="addSp delSp modSp mod">
        <pc:chgData name="Baher Ramdan" userId="448848f6a643a7b5" providerId="LiveId" clId="{F51CC0EC-9A97-4310-8DA4-77AD9E8E80F4}" dt="2020-12-19T09:39:45.101" v="1407" actId="20577"/>
        <pc:sldMkLst>
          <pc:docMk/>
          <pc:sldMk cId="2209168301" sldId="278"/>
        </pc:sldMkLst>
        <pc:spChg chg="add del mod">
          <ac:chgData name="Baher Ramdan" userId="448848f6a643a7b5" providerId="LiveId" clId="{F51CC0EC-9A97-4310-8DA4-77AD9E8E80F4}" dt="2020-12-19T08:12:27.048" v="84" actId="931"/>
          <ac:spMkLst>
            <pc:docMk/>
            <pc:sldMk cId="2209168301" sldId="278"/>
            <ac:spMk id="4" creationId="{EDA0FDBF-3745-4701-8004-A7BC50E07C01}"/>
          </ac:spMkLst>
        </pc:spChg>
        <pc:spChg chg="mod">
          <ac:chgData name="Baher Ramdan" userId="448848f6a643a7b5" providerId="LiveId" clId="{F51CC0EC-9A97-4310-8DA4-77AD9E8E80F4}" dt="2020-12-19T08:23:24.648" v="160" actId="14100"/>
          <ac:spMkLst>
            <pc:docMk/>
            <pc:sldMk cId="2209168301" sldId="278"/>
            <ac:spMk id="34" creationId="{3D300CE5-7708-4D24-A5F9-A2BB68C2F9ED}"/>
          </ac:spMkLst>
        </pc:spChg>
        <pc:spChg chg="del">
          <ac:chgData name="Baher Ramdan" userId="448848f6a643a7b5" providerId="LiveId" clId="{F51CC0EC-9A97-4310-8DA4-77AD9E8E80F4}" dt="2020-12-19T08:13:06.019" v="99" actId="478"/>
          <ac:spMkLst>
            <pc:docMk/>
            <pc:sldMk cId="2209168301" sldId="278"/>
            <ac:spMk id="40" creationId="{0E6E4876-034A-4DD4-B8A2-2253765DD33F}"/>
          </ac:spMkLst>
        </pc:spChg>
        <pc:spChg chg="mod">
          <ac:chgData name="Baher Ramdan" userId="448848f6a643a7b5" providerId="LiveId" clId="{F51CC0EC-9A97-4310-8DA4-77AD9E8E80F4}" dt="2020-12-19T09:39:45.101" v="1407" actId="20577"/>
          <ac:spMkLst>
            <pc:docMk/>
            <pc:sldMk cId="2209168301" sldId="278"/>
            <ac:spMk id="44" creationId="{C5BF4E73-8102-4927-9340-B6D61B6DD81F}"/>
          </ac:spMkLst>
        </pc:spChg>
        <pc:grpChg chg="del">
          <ac:chgData name="Baher Ramdan" userId="448848f6a643a7b5" providerId="LiveId" clId="{F51CC0EC-9A97-4310-8DA4-77AD9E8E80F4}" dt="2020-12-19T08:16:47.744" v="101" actId="478"/>
          <ac:grpSpMkLst>
            <pc:docMk/>
            <pc:sldMk cId="2209168301" sldId="278"/>
            <ac:grpSpMk id="8" creationId="{C44B8723-5933-4C7E-9310-3E9358C486DC}"/>
          </ac:grpSpMkLst>
        </pc:grpChg>
        <pc:grpChg chg="del">
          <ac:chgData name="Baher Ramdan" userId="448848f6a643a7b5" providerId="LiveId" clId="{F51CC0EC-9A97-4310-8DA4-77AD9E8E80F4}" dt="2020-12-19T08:13:03.297" v="98" actId="478"/>
          <ac:grpSpMkLst>
            <pc:docMk/>
            <pc:sldMk cId="2209168301" sldId="278"/>
            <ac:grpSpMk id="11" creationId="{376D3A9B-8801-4294-808B-AB6F56697CA4}"/>
          </ac:grpSpMkLst>
        </pc:grpChg>
        <pc:picChg chg="del">
          <ac:chgData name="Baher Ramdan" userId="448848f6a643a7b5" providerId="LiveId" clId="{F51CC0EC-9A97-4310-8DA4-77AD9E8E80F4}" dt="2020-12-19T08:12:09.765" v="83" actId="478"/>
          <ac:picMkLst>
            <pc:docMk/>
            <pc:sldMk cId="2209168301" sldId="278"/>
            <ac:picMk id="3" creationId="{0F02CB9C-D6C7-4424-9598-EF65761D48FE}"/>
          </ac:picMkLst>
        </pc:picChg>
        <pc:picChg chg="add mod">
          <ac:chgData name="Baher Ramdan" userId="448848f6a643a7b5" providerId="LiveId" clId="{F51CC0EC-9A97-4310-8DA4-77AD9E8E80F4}" dt="2020-12-19T08:23:38.994" v="188" actId="1035"/>
          <ac:picMkLst>
            <pc:docMk/>
            <pc:sldMk cId="2209168301" sldId="278"/>
            <ac:picMk id="7" creationId="{A0518A29-83A8-4D7A-B5C1-056BDF53EF1B}"/>
          </ac:picMkLst>
        </pc:picChg>
        <pc:picChg chg="mod">
          <ac:chgData name="Baher Ramdan" userId="448848f6a643a7b5" providerId="LiveId" clId="{F51CC0EC-9A97-4310-8DA4-77AD9E8E80F4}" dt="2020-12-19T08:24:10.877" v="202" actId="1076"/>
          <ac:picMkLst>
            <pc:docMk/>
            <pc:sldMk cId="2209168301" sldId="278"/>
            <ac:picMk id="14" creationId="{BE191CFE-15E3-4713-9B44-D117344F4F26}"/>
          </ac:picMkLst>
        </pc:picChg>
        <pc:picChg chg="add del mod">
          <ac:chgData name="Baher Ramdan" userId="448848f6a643a7b5" providerId="LiveId" clId="{F51CC0EC-9A97-4310-8DA4-77AD9E8E80F4}" dt="2020-12-19T08:18:26.292" v="103" actId="478"/>
          <ac:picMkLst>
            <pc:docMk/>
            <pc:sldMk cId="2209168301" sldId="278"/>
            <ac:picMk id="16" creationId="{E5388AD9-4F93-40F3-910E-D0544BF82952}"/>
          </ac:picMkLst>
        </pc:picChg>
        <pc:picChg chg="add mod">
          <ac:chgData name="Baher Ramdan" userId="448848f6a643a7b5" providerId="LiveId" clId="{F51CC0EC-9A97-4310-8DA4-77AD9E8E80F4}" dt="2020-12-19T08:19:03.645" v="108" actId="1037"/>
          <ac:picMkLst>
            <pc:docMk/>
            <pc:sldMk cId="2209168301" sldId="278"/>
            <ac:picMk id="19" creationId="{8B510101-8868-4C45-BC54-461A7F6B3B46}"/>
          </ac:picMkLst>
        </pc:picChg>
        <pc:picChg chg="add mod">
          <ac:chgData name="Baher Ramdan" userId="448848f6a643a7b5" providerId="LiveId" clId="{F51CC0EC-9A97-4310-8DA4-77AD9E8E80F4}" dt="2020-12-19T08:24:09.433" v="201" actId="1037"/>
          <ac:picMkLst>
            <pc:docMk/>
            <pc:sldMk cId="2209168301" sldId="278"/>
            <ac:picMk id="21" creationId="{68A4C80B-43E9-46FE-B2AE-1874A65FC96C}"/>
          </ac:picMkLst>
        </pc:picChg>
      </pc:sldChg>
      <pc:sldChg chg="addSp delSp modSp mod">
        <pc:chgData name="Baher Ramdan" userId="448848f6a643a7b5" providerId="LiveId" clId="{F51CC0EC-9A97-4310-8DA4-77AD9E8E80F4}" dt="2020-12-19T09:43:25.214" v="1530" actId="1038"/>
        <pc:sldMkLst>
          <pc:docMk/>
          <pc:sldMk cId="3679023645" sldId="279"/>
        </pc:sldMkLst>
        <pc:spChg chg="add mod">
          <ac:chgData name="Baher Ramdan" userId="448848f6a643a7b5" providerId="LiveId" clId="{F51CC0EC-9A97-4310-8DA4-77AD9E8E80F4}" dt="2020-12-19T09:43:03.063" v="1479" actId="1076"/>
          <ac:spMkLst>
            <pc:docMk/>
            <pc:sldMk cId="3679023645" sldId="279"/>
            <ac:spMk id="11" creationId="{648D2533-464B-4F27-A4BF-C560A1B6D222}"/>
          </ac:spMkLst>
        </pc:spChg>
        <pc:spChg chg="add mod">
          <ac:chgData name="Baher Ramdan" userId="448848f6a643a7b5" providerId="LiveId" clId="{F51CC0EC-9A97-4310-8DA4-77AD9E8E80F4}" dt="2020-12-19T09:43:03.063" v="1479" actId="1076"/>
          <ac:spMkLst>
            <pc:docMk/>
            <pc:sldMk cId="3679023645" sldId="279"/>
            <ac:spMk id="12" creationId="{79DA4CD8-B439-496D-82B0-A394F1FD4298}"/>
          </ac:spMkLst>
        </pc:spChg>
        <pc:spChg chg="add mod">
          <ac:chgData name="Baher Ramdan" userId="448848f6a643a7b5" providerId="LiveId" clId="{F51CC0EC-9A97-4310-8DA4-77AD9E8E80F4}" dt="2020-12-19T09:43:25.214" v="1530" actId="1038"/>
          <ac:spMkLst>
            <pc:docMk/>
            <pc:sldMk cId="3679023645" sldId="279"/>
            <ac:spMk id="14" creationId="{7C5E6FBF-1E7C-4B4D-9A83-269EDA104327}"/>
          </ac:spMkLst>
        </pc:spChg>
        <pc:spChg chg="del mod">
          <ac:chgData name="Baher Ramdan" userId="448848f6a643a7b5" providerId="LiveId" clId="{F51CC0EC-9A97-4310-8DA4-77AD9E8E80F4}" dt="2020-12-19T08:28:37.283" v="270" actId="478"/>
          <ac:spMkLst>
            <pc:docMk/>
            <pc:sldMk cId="3679023645" sldId="279"/>
            <ac:spMk id="15" creationId="{F27A0651-DCEE-4ADB-A702-7824407D25AF}"/>
          </ac:spMkLst>
        </pc:spChg>
        <pc:spChg chg="del">
          <ac:chgData name="Baher Ramdan" userId="448848f6a643a7b5" providerId="LiveId" clId="{F51CC0EC-9A97-4310-8DA4-77AD9E8E80F4}" dt="2020-12-19T08:28:39.280" v="271" actId="478"/>
          <ac:spMkLst>
            <pc:docMk/>
            <pc:sldMk cId="3679023645" sldId="279"/>
            <ac:spMk id="19" creationId="{574A472D-E4E0-4048-A1C5-B1DD459E5175}"/>
          </ac:spMkLst>
        </pc:spChg>
        <pc:spChg chg="del">
          <ac:chgData name="Baher Ramdan" userId="448848f6a643a7b5" providerId="LiveId" clId="{F51CC0EC-9A97-4310-8DA4-77AD9E8E80F4}" dt="2020-12-19T08:28:45.158" v="272" actId="478"/>
          <ac:spMkLst>
            <pc:docMk/>
            <pc:sldMk cId="3679023645" sldId="279"/>
            <ac:spMk id="20" creationId="{6E7413C5-B2DD-4E9D-8B54-F136E1C8B286}"/>
          </ac:spMkLst>
        </pc:spChg>
        <pc:spChg chg="del mod">
          <ac:chgData name="Baher Ramdan" userId="448848f6a643a7b5" providerId="LiveId" clId="{F51CC0EC-9A97-4310-8DA4-77AD9E8E80F4}" dt="2020-12-19T09:42:54.384" v="1477" actId="478"/>
          <ac:spMkLst>
            <pc:docMk/>
            <pc:sldMk cId="3679023645" sldId="279"/>
            <ac:spMk id="21" creationId="{DBB08BEF-AF73-4112-B4D5-DBF52A720B5F}"/>
          </ac:spMkLst>
        </pc:spChg>
        <pc:picChg chg="add mod">
          <ac:chgData name="Baher Ramdan" userId="448848f6a643a7b5" providerId="LiveId" clId="{F51CC0EC-9A97-4310-8DA4-77AD9E8E80F4}" dt="2020-12-19T08:28:06.536" v="264" actId="1035"/>
          <ac:picMkLst>
            <pc:docMk/>
            <pc:sldMk cId="3679023645" sldId="279"/>
            <ac:picMk id="3" creationId="{5E5CF2E4-64EB-4A0A-A8DF-E35C35B35545}"/>
          </ac:picMkLst>
        </pc:picChg>
      </pc:sldChg>
      <pc:sldChg chg="addSp delSp modSp mod">
        <pc:chgData name="Baher Ramdan" userId="448848f6a643a7b5" providerId="LiveId" clId="{F51CC0EC-9A97-4310-8DA4-77AD9E8E80F4}" dt="2020-12-19T10:17:52.071" v="1688" actId="14100"/>
        <pc:sldMkLst>
          <pc:docMk/>
          <pc:sldMk cId="3874119401" sldId="281"/>
        </pc:sldMkLst>
        <pc:spChg chg="add del mod">
          <ac:chgData name="Baher Ramdan" userId="448848f6a643a7b5" providerId="LiveId" clId="{F51CC0EC-9A97-4310-8DA4-77AD9E8E80F4}" dt="2020-12-19T10:13:01.241" v="1679" actId="931"/>
          <ac:spMkLst>
            <pc:docMk/>
            <pc:sldMk cId="3874119401" sldId="281"/>
            <ac:spMk id="11" creationId="{89B1BD0A-04C7-482B-A8F5-C6F7BB4486CE}"/>
          </ac:spMkLst>
        </pc:spChg>
        <pc:spChg chg="add del">
          <ac:chgData name="Baher Ramdan" userId="448848f6a643a7b5" providerId="LiveId" clId="{F51CC0EC-9A97-4310-8DA4-77AD9E8E80F4}" dt="2020-12-19T08:32:54.305" v="332" actId="478"/>
          <ac:spMkLst>
            <pc:docMk/>
            <pc:sldMk cId="3874119401" sldId="281"/>
            <ac:spMk id="20" creationId="{C916B615-A675-4F40-8ED3-0EBFEDE44980}"/>
          </ac:spMkLst>
        </pc:spChg>
        <pc:spChg chg="add del">
          <ac:chgData name="Baher Ramdan" userId="448848f6a643a7b5" providerId="LiveId" clId="{F51CC0EC-9A97-4310-8DA4-77AD9E8E80F4}" dt="2020-12-19T08:32:55.928" v="333" actId="478"/>
          <ac:spMkLst>
            <pc:docMk/>
            <pc:sldMk cId="3874119401" sldId="281"/>
            <ac:spMk id="21" creationId="{397CA0D3-31F5-440C-81CC-C29F887D71C7}"/>
          </ac:spMkLst>
        </pc:spChg>
        <pc:spChg chg="add del mod">
          <ac:chgData name="Baher Ramdan" userId="448848f6a643a7b5" providerId="LiveId" clId="{F51CC0EC-9A97-4310-8DA4-77AD9E8E80F4}" dt="2020-12-19T08:38:39.769" v="419" actId="1038"/>
          <ac:spMkLst>
            <pc:docMk/>
            <pc:sldMk cId="3874119401" sldId="281"/>
            <ac:spMk id="22" creationId="{4B16DD3F-FE4D-4978-AF47-F36ADBF238A6}"/>
          </ac:spMkLst>
        </pc:spChg>
        <pc:spChg chg="add mod ord">
          <ac:chgData name="Baher Ramdan" userId="448848f6a643a7b5" providerId="LiveId" clId="{F51CC0EC-9A97-4310-8DA4-77AD9E8E80F4}" dt="2020-12-19T08:38:29.149" v="415" actId="167"/>
          <ac:spMkLst>
            <pc:docMk/>
            <pc:sldMk cId="3874119401" sldId="281"/>
            <ac:spMk id="29" creationId="{F74588CF-A131-4550-AC35-6F36DB87B381}"/>
          </ac:spMkLst>
        </pc:spChg>
        <pc:spChg chg="add del mod">
          <ac:chgData name="Baher Ramdan" userId="448848f6a643a7b5" providerId="LiveId" clId="{F51CC0EC-9A97-4310-8DA4-77AD9E8E80F4}" dt="2020-12-19T10:17:09.805" v="1681" actId="931"/>
          <ac:spMkLst>
            <pc:docMk/>
            <pc:sldMk cId="3874119401" sldId="281"/>
            <ac:spMk id="30" creationId="{10A463FF-0AFC-4B76-8FBD-1EE3D6EA68AA}"/>
          </ac:spMkLst>
        </pc:spChg>
        <pc:spChg chg="mod">
          <ac:chgData name="Baher Ramdan" userId="448848f6a643a7b5" providerId="LiveId" clId="{F51CC0EC-9A97-4310-8DA4-77AD9E8E80F4}" dt="2020-12-19T10:10:28.040" v="1677" actId="20577"/>
          <ac:spMkLst>
            <pc:docMk/>
            <pc:sldMk cId="3874119401" sldId="281"/>
            <ac:spMk id="39" creationId="{31100D88-39BA-4DC2-9B34-A9CBF8D559C5}"/>
          </ac:spMkLst>
        </pc:spChg>
        <pc:spChg chg="del">
          <ac:chgData name="Baher Ramdan" userId="448848f6a643a7b5" providerId="LiveId" clId="{F51CC0EC-9A97-4310-8DA4-77AD9E8E80F4}" dt="2020-12-19T08:34:29.609" v="350" actId="478"/>
          <ac:spMkLst>
            <pc:docMk/>
            <pc:sldMk cId="3874119401" sldId="281"/>
            <ac:spMk id="60" creationId="{9591DA1B-D33F-407D-A73F-EEA6669C39B0}"/>
          </ac:spMkLst>
        </pc:spChg>
        <pc:grpChg chg="del">
          <ac:chgData name="Baher Ramdan" userId="448848f6a643a7b5" providerId="LiveId" clId="{F51CC0EC-9A97-4310-8DA4-77AD9E8E80F4}" dt="2020-12-19T08:34:12.774" v="346" actId="478"/>
          <ac:grpSpMkLst>
            <pc:docMk/>
            <pc:sldMk cId="3874119401" sldId="281"/>
            <ac:grpSpMk id="18" creationId="{04DA5A53-60F2-4DC4-B4C0-D73CC4E61CC6}"/>
          </ac:grpSpMkLst>
        </pc:grpChg>
        <pc:grpChg chg="del">
          <ac:chgData name="Baher Ramdan" userId="448848f6a643a7b5" providerId="LiveId" clId="{F51CC0EC-9A97-4310-8DA4-77AD9E8E80F4}" dt="2020-12-19T08:34:22.309" v="348" actId="478"/>
          <ac:grpSpMkLst>
            <pc:docMk/>
            <pc:sldMk cId="3874119401" sldId="281"/>
            <ac:grpSpMk id="24" creationId="{EDDFDBF9-8181-4412-B6C2-27311D478E1B}"/>
          </ac:grpSpMkLst>
        </pc:grpChg>
        <pc:picChg chg="add mod">
          <ac:chgData name="Baher Ramdan" userId="448848f6a643a7b5" providerId="LiveId" clId="{F51CC0EC-9A97-4310-8DA4-77AD9E8E80F4}" dt="2020-12-19T08:34:37.724" v="357" actId="1038"/>
          <ac:picMkLst>
            <pc:docMk/>
            <pc:sldMk cId="3874119401" sldId="281"/>
            <ac:picMk id="4" creationId="{A9860528-5443-4164-9BB3-4B0C55D5EB13}"/>
          </ac:picMkLst>
        </pc:picChg>
        <pc:picChg chg="add mod">
          <ac:chgData name="Baher Ramdan" userId="448848f6a643a7b5" providerId="LiveId" clId="{F51CC0EC-9A97-4310-8DA4-77AD9E8E80F4}" dt="2020-12-19T08:34:18.497" v="347" actId="1076"/>
          <ac:picMkLst>
            <pc:docMk/>
            <pc:sldMk cId="3874119401" sldId="281"/>
            <ac:picMk id="8" creationId="{5A3FF2B7-F2EC-4F83-9C92-5E539A3FE4B4}"/>
          </ac:picMkLst>
        </pc:picChg>
        <pc:picChg chg="del">
          <ac:chgData name="Baher Ramdan" userId="448848f6a643a7b5" providerId="LiveId" clId="{F51CC0EC-9A97-4310-8DA4-77AD9E8E80F4}" dt="2020-12-19T10:12:49.501" v="1678" actId="478"/>
          <ac:picMkLst>
            <pc:docMk/>
            <pc:sldMk cId="3874119401" sldId="281"/>
            <ac:picMk id="9" creationId="{A9BC7FFE-7DFE-4AFD-9A7D-24CBE913D4FC}"/>
          </ac:picMkLst>
        </pc:picChg>
        <pc:picChg chg="add del mod">
          <ac:chgData name="Baher Ramdan" userId="448848f6a643a7b5" providerId="LiveId" clId="{F51CC0EC-9A97-4310-8DA4-77AD9E8E80F4}" dt="2020-12-19T10:16:52.225" v="1680" actId="478"/>
          <ac:picMkLst>
            <pc:docMk/>
            <pc:sldMk cId="3874119401" sldId="281"/>
            <ac:picMk id="17" creationId="{CC9D4B29-E2EB-488F-BAB9-54E3661B5741}"/>
          </ac:picMkLst>
        </pc:picChg>
        <pc:picChg chg="add mod">
          <ac:chgData name="Baher Ramdan" userId="448848f6a643a7b5" providerId="LiveId" clId="{F51CC0EC-9A97-4310-8DA4-77AD9E8E80F4}" dt="2020-12-19T10:17:52.071" v="1688" actId="14100"/>
          <ac:picMkLst>
            <pc:docMk/>
            <pc:sldMk cId="3874119401" sldId="281"/>
            <ac:picMk id="32" creationId="{40C4E4DC-2604-4391-BF24-1450FB71D17A}"/>
          </ac:picMkLst>
        </pc:picChg>
      </pc:sldChg>
      <pc:sldChg chg="addSp delSp modSp mod">
        <pc:chgData name="Baher Ramdan" userId="448848f6a643a7b5" providerId="LiveId" clId="{F51CC0EC-9A97-4310-8DA4-77AD9E8E80F4}" dt="2020-12-19T09:43:37.583" v="1537" actId="20577"/>
        <pc:sldMkLst>
          <pc:docMk/>
          <pc:sldMk cId="41976329" sldId="282"/>
        </pc:sldMkLst>
        <pc:spChg chg="del">
          <ac:chgData name="Baher Ramdan" userId="448848f6a643a7b5" providerId="LiveId" clId="{F51CC0EC-9A97-4310-8DA4-77AD9E8E80F4}" dt="2020-12-19T08:25:17.623" v="206" actId="478"/>
          <ac:spMkLst>
            <pc:docMk/>
            <pc:sldMk cId="41976329" sldId="282"/>
            <ac:spMk id="6" creationId="{9976BAC9-B7E8-458D-87C6-06E7A4D1EB3E}"/>
          </ac:spMkLst>
        </pc:spChg>
        <pc:spChg chg="del">
          <ac:chgData name="Baher Ramdan" userId="448848f6a643a7b5" providerId="LiveId" clId="{F51CC0EC-9A97-4310-8DA4-77AD9E8E80F4}" dt="2020-12-19T08:25:04.474" v="204" actId="478"/>
          <ac:spMkLst>
            <pc:docMk/>
            <pc:sldMk cId="41976329" sldId="282"/>
            <ac:spMk id="7" creationId="{3AB04F6B-9D05-4C8F-85A1-9D8930E06CB9}"/>
          </ac:spMkLst>
        </pc:spChg>
        <pc:spChg chg="del mod">
          <ac:chgData name="Baher Ramdan" userId="448848f6a643a7b5" providerId="LiveId" clId="{F51CC0EC-9A97-4310-8DA4-77AD9E8E80F4}" dt="2020-12-19T09:40:18.168" v="1410" actId="478"/>
          <ac:spMkLst>
            <pc:docMk/>
            <pc:sldMk cId="41976329" sldId="282"/>
            <ac:spMk id="9" creationId="{07C30D91-67A4-422B-96DF-61CD44004D08}"/>
          </ac:spMkLst>
        </pc:spChg>
        <pc:spChg chg="add mod">
          <ac:chgData name="Baher Ramdan" userId="448848f6a643a7b5" providerId="LiveId" clId="{F51CC0EC-9A97-4310-8DA4-77AD9E8E80F4}" dt="2020-12-19T09:40:28.809" v="1412" actId="1076"/>
          <ac:spMkLst>
            <pc:docMk/>
            <pc:sldMk cId="41976329" sldId="282"/>
            <ac:spMk id="12" creationId="{0555579F-2E29-4F26-8D4B-4EF7FAAA2772}"/>
          </ac:spMkLst>
        </pc:spChg>
        <pc:spChg chg="del">
          <ac:chgData name="Baher Ramdan" userId="448848f6a643a7b5" providerId="LiveId" clId="{F51CC0EC-9A97-4310-8DA4-77AD9E8E80F4}" dt="2020-12-19T08:25:15.558" v="205" actId="478"/>
          <ac:spMkLst>
            <pc:docMk/>
            <pc:sldMk cId="41976329" sldId="282"/>
            <ac:spMk id="13" creationId="{604A266D-93E6-4957-BFD4-40E49E452CBB}"/>
          </ac:spMkLst>
        </pc:spChg>
        <pc:spChg chg="add mod">
          <ac:chgData name="Baher Ramdan" userId="448848f6a643a7b5" providerId="LiveId" clId="{F51CC0EC-9A97-4310-8DA4-77AD9E8E80F4}" dt="2020-12-19T09:43:37.583" v="1537" actId="20577"/>
          <ac:spMkLst>
            <pc:docMk/>
            <pc:sldMk cId="41976329" sldId="282"/>
            <ac:spMk id="14" creationId="{228A7F92-A553-4BEA-9565-F092899E66DD}"/>
          </ac:spMkLst>
        </pc:spChg>
        <pc:spChg chg="add mod ord">
          <ac:chgData name="Baher Ramdan" userId="448848f6a643a7b5" providerId="LiveId" clId="{F51CC0EC-9A97-4310-8DA4-77AD9E8E80F4}" dt="2020-12-19T09:42:05.784" v="1458" actId="1076"/>
          <ac:spMkLst>
            <pc:docMk/>
            <pc:sldMk cId="41976329" sldId="282"/>
            <ac:spMk id="15" creationId="{C53EEB76-7AE5-42C7-914B-71A1B93580D2}"/>
          </ac:spMkLst>
        </pc:spChg>
        <pc:picChg chg="add mod">
          <ac:chgData name="Baher Ramdan" userId="448848f6a643a7b5" providerId="LiveId" clId="{F51CC0EC-9A97-4310-8DA4-77AD9E8E80F4}" dt="2020-12-19T08:26:35.442" v="226" actId="1037"/>
          <ac:picMkLst>
            <pc:docMk/>
            <pc:sldMk cId="41976329" sldId="282"/>
            <ac:picMk id="3" creationId="{541BB76E-6DA2-4F7E-B5C5-BF5970586B2E}"/>
          </ac:picMkLst>
        </pc:picChg>
      </pc:sldChg>
      <pc:sldChg chg="addSp modSp mod">
        <pc:chgData name="Baher Ramdan" userId="448848f6a643a7b5" providerId="LiveId" clId="{F51CC0EC-9A97-4310-8DA4-77AD9E8E80F4}" dt="2020-12-19T09:41:52.977" v="1456" actId="1076"/>
        <pc:sldMkLst>
          <pc:docMk/>
          <pc:sldMk cId="201372726" sldId="284"/>
        </pc:sldMkLst>
        <pc:spChg chg="mod">
          <ac:chgData name="Baher Ramdan" userId="448848f6a643a7b5" providerId="LiveId" clId="{F51CC0EC-9A97-4310-8DA4-77AD9E8E80F4}" dt="2020-12-19T08:31:44.721" v="322" actId="14100"/>
          <ac:spMkLst>
            <pc:docMk/>
            <pc:sldMk cId="201372726" sldId="284"/>
            <ac:spMk id="14" creationId="{E9A06C92-C807-42C4-A8F4-715FADA94308}"/>
          </ac:spMkLst>
        </pc:spChg>
        <pc:spChg chg="mod">
          <ac:chgData name="Baher Ramdan" userId="448848f6a643a7b5" providerId="LiveId" clId="{F51CC0EC-9A97-4310-8DA4-77AD9E8E80F4}" dt="2020-12-19T09:41:52.977" v="1456" actId="1076"/>
          <ac:spMkLst>
            <pc:docMk/>
            <pc:sldMk cId="201372726" sldId="284"/>
            <ac:spMk id="16" creationId="{58F06A91-4EFC-45CC-959E-B63BD6A40DCD}"/>
          </ac:spMkLst>
        </pc:spChg>
        <pc:picChg chg="add mod">
          <ac:chgData name="Baher Ramdan" userId="448848f6a643a7b5" providerId="LiveId" clId="{F51CC0EC-9A97-4310-8DA4-77AD9E8E80F4}" dt="2020-12-19T08:30:10.146" v="314" actId="1037"/>
          <ac:picMkLst>
            <pc:docMk/>
            <pc:sldMk cId="201372726" sldId="284"/>
            <ac:picMk id="3" creationId="{BDB764FE-51D7-4EAA-8420-E8383810961E}"/>
          </ac:picMkLst>
        </pc:picChg>
      </pc:sldChg>
      <pc:sldChg chg="addSp delSp modSp mod">
        <pc:chgData name="Baher Ramdan" userId="448848f6a643a7b5" providerId="LiveId" clId="{F51CC0EC-9A97-4310-8DA4-77AD9E8E80F4}" dt="2020-12-19T11:10:27.290" v="1930" actId="1035"/>
        <pc:sldMkLst>
          <pc:docMk/>
          <pc:sldMk cId="4182269670" sldId="285"/>
        </pc:sldMkLst>
        <pc:spChg chg="add del mod">
          <ac:chgData name="Baher Ramdan" userId="448848f6a643a7b5" providerId="LiveId" clId="{F51CC0EC-9A97-4310-8DA4-77AD9E8E80F4}" dt="2020-12-19T10:20:44.622" v="1690" actId="478"/>
          <ac:spMkLst>
            <pc:docMk/>
            <pc:sldMk cId="4182269670" sldId="285"/>
            <ac:spMk id="3" creationId="{D6EA746A-0718-4AC6-B1D7-B3F19CC2111A}"/>
          </ac:spMkLst>
        </pc:spChg>
        <pc:spChg chg="add del mod">
          <ac:chgData name="Baher Ramdan" userId="448848f6a643a7b5" providerId="LiveId" clId="{F51CC0EC-9A97-4310-8DA4-77AD9E8E80F4}" dt="2020-12-19T11:09:42.818" v="1877" actId="931"/>
          <ac:spMkLst>
            <pc:docMk/>
            <pc:sldMk cId="4182269670" sldId="285"/>
            <ac:spMk id="5" creationId="{F58D96FE-FEDD-4502-A425-25A502C100C3}"/>
          </ac:spMkLst>
        </pc:spChg>
        <pc:spChg chg="mod">
          <ac:chgData name="Baher Ramdan" userId="448848f6a643a7b5" providerId="LiveId" clId="{F51CC0EC-9A97-4310-8DA4-77AD9E8E80F4}" dt="2020-12-19T10:22:38.044" v="1854" actId="14100"/>
          <ac:spMkLst>
            <pc:docMk/>
            <pc:sldMk cId="4182269670" sldId="285"/>
            <ac:spMk id="12" creationId="{66980B9F-7CD8-4F80-994A-DE2F71840377}"/>
          </ac:spMkLst>
        </pc:spChg>
        <pc:spChg chg="mod">
          <ac:chgData name="Baher Ramdan" userId="448848f6a643a7b5" providerId="LiveId" clId="{F51CC0EC-9A97-4310-8DA4-77AD9E8E80F4}" dt="2020-12-19T10:22:38.044" v="1854" actId="14100"/>
          <ac:spMkLst>
            <pc:docMk/>
            <pc:sldMk cId="4182269670" sldId="285"/>
            <ac:spMk id="14" creationId="{134A1A62-E93F-45C8-B653-C49A8AA6D16F}"/>
          </ac:spMkLst>
        </pc:spChg>
        <pc:spChg chg="mod">
          <ac:chgData name="Baher Ramdan" userId="448848f6a643a7b5" providerId="LiveId" clId="{F51CC0EC-9A97-4310-8DA4-77AD9E8E80F4}" dt="2020-12-19T10:22:38.044" v="1854" actId="14100"/>
          <ac:spMkLst>
            <pc:docMk/>
            <pc:sldMk cId="4182269670" sldId="285"/>
            <ac:spMk id="15" creationId="{BA61B727-CFD6-47CF-964A-E9D02E6AAA95}"/>
          </ac:spMkLst>
        </pc:spChg>
        <pc:spChg chg="mod">
          <ac:chgData name="Baher Ramdan" userId="448848f6a643a7b5" providerId="LiveId" clId="{F51CC0EC-9A97-4310-8DA4-77AD9E8E80F4}" dt="2020-12-19T08:37:54.014" v="408" actId="14100"/>
          <ac:spMkLst>
            <pc:docMk/>
            <pc:sldMk cId="4182269670" sldId="285"/>
            <ac:spMk id="20" creationId="{C916B615-A675-4F40-8ED3-0EBFEDE44980}"/>
          </ac:spMkLst>
        </pc:spChg>
        <pc:spChg chg="del">
          <ac:chgData name="Baher Ramdan" userId="448848f6a643a7b5" providerId="LiveId" clId="{F51CC0EC-9A97-4310-8DA4-77AD9E8E80F4}" dt="2020-12-19T08:37:14.455" v="398" actId="478"/>
          <ac:spMkLst>
            <pc:docMk/>
            <pc:sldMk cId="4182269670" sldId="285"/>
            <ac:spMk id="21" creationId="{397CA0D3-31F5-440C-81CC-C29F887D71C7}"/>
          </ac:spMkLst>
        </pc:spChg>
        <pc:spChg chg="del mod">
          <ac:chgData name="Baher Ramdan" userId="448848f6a643a7b5" providerId="LiveId" clId="{F51CC0EC-9A97-4310-8DA4-77AD9E8E80F4}" dt="2020-12-19T08:37:47.865" v="407"/>
          <ac:spMkLst>
            <pc:docMk/>
            <pc:sldMk cId="4182269670" sldId="285"/>
            <ac:spMk id="22" creationId="{4B16DD3F-FE4D-4978-AF47-F36ADBF238A6}"/>
          </ac:spMkLst>
        </pc:spChg>
        <pc:spChg chg="add mod">
          <ac:chgData name="Baher Ramdan" userId="448848f6a643a7b5" providerId="LiveId" clId="{F51CC0EC-9A97-4310-8DA4-77AD9E8E80F4}" dt="2020-12-19T08:38:03.187" v="413" actId="1037"/>
          <ac:spMkLst>
            <pc:docMk/>
            <pc:sldMk cId="4182269670" sldId="285"/>
            <ac:spMk id="32" creationId="{0EB8C471-A9D3-46A8-B22D-4485142DDF56}"/>
          </ac:spMkLst>
        </pc:spChg>
        <pc:spChg chg="add mod">
          <ac:chgData name="Baher Ramdan" userId="448848f6a643a7b5" providerId="LiveId" clId="{F51CC0EC-9A97-4310-8DA4-77AD9E8E80F4}" dt="2020-12-19T10:21:13.779" v="1692" actId="571"/>
          <ac:spMkLst>
            <pc:docMk/>
            <pc:sldMk cId="4182269670" sldId="285"/>
            <ac:spMk id="33" creationId="{5461233B-C2F6-492C-AB93-3223B6EF7F4D}"/>
          </ac:spMkLst>
        </pc:spChg>
        <pc:spChg chg="mod">
          <ac:chgData name="Baher Ramdan" userId="448848f6a643a7b5" providerId="LiveId" clId="{F51CC0EC-9A97-4310-8DA4-77AD9E8E80F4}" dt="2020-12-19T11:10:27.290" v="1930" actId="1035"/>
          <ac:spMkLst>
            <pc:docMk/>
            <pc:sldMk cId="4182269670" sldId="285"/>
            <ac:spMk id="35" creationId="{02E8799B-40DD-4A11-A616-23CBA32A91DF}"/>
          </ac:spMkLst>
        </pc:spChg>
        <pc:spChg chg="add mod">
          <ac:chgData name="Baher Ramdan" userId="448848f6a643a7b5" providerId="LiveId" clId="{F51CC0EC-9A97-4310-8DA4-77AD9E8E80F4}" dt="2020-12-19T10:21:13.779" v="1692" actId="571"/>
          <ac:spMkLst>
            <pc:docMk/>
            <pc:sldMk cId="4182269670" sldId="285"/>
            <ac:spMk id="36" creationId="{51B0D796-87F3-45A2-B02B-5D34A2FD8712}"/>
          </ac:spMkLst>
        </pc:spChg>
        <pc:spChg chg="mod">
          <ac:chgData name="Baher Ramdan" userId="448848f6a643a7b5" providerId="LiveId" clId="{F51CC0EC-9A97-4310-8DA4-77AD9E8E80F4}" dt="2020-12-19T10:23:10.753" v="1875" actId="1036"/>
          <ac:spMkLst>
            <pc:docMk/>
            <pc:sldMk cId="4182269670" sldId="285"/>
            <ac:spMk id="37" creationId="{BCDA69C4-6B90-461B-A881-092B9321307B}"/>
          </ac:spMkLst>
        </pc:spChg>
        <pc:spChg chg="del">
          <ac:chgData name="Baher Ramdan" userId="448848f6a643a7b5" providerId="LiveId" clId="{F51CC0EC-9A97-4310-8DA4-77AD9E8E80F4}" dt="2020-12-19T08:35:22.596" v="360" actId="478"/>
          <ac:spMkLst>
            <pc:docMk/>
            <pc:sldMk cId="4182269670" sldId="285"/>
            <ac:spMk id="60" creationId="{9591DA1B-D33F-407D-A73F-EEA6669C39B0}"/>
          </ac:spMkLst>
        </pc:spChg>
        <pc:grpChg chg="del">
          <ac:chgData name="Baher Ramdan" userId="448848f6a643a7b5" providerId="LiveId" clId="{F51CC0EC-9A97-4310-8DA4-77AD9E8E80F4}" dt="2020-12-19T08:35:17.317" v="358" actId="478"/>
          <ac:grpSpMkLst>
            <pc:docMk/>
            <pc:sldMk cId="4182269670" sldId="285"/>
            <ac:grpSpMk id="18" creationId="{D7C1D75C-16D4-44AD-B442-788F76B988F9}"/>
          </ac:grpSpMkLst>
        </pc:grpChg>
        <pc:grpChg chg="del">
          <ac:chgData name="Baher Ramdan" userId="448848f6a643a7b5" providerId="LiveId" clId="{F51CC0EC-9A97-4310-8DA4-77AD9E8E80F4}" dt="2020-12-19T08:35:19.815" v="359" actId="478"/>
          <ac:grpSpMkLst>
            <pc:docMk/>
            <pc:sldMk cId="4182269670" sldId="285"/>
            <ac:grpSpMk id="26" creationId="{145C0989-A6F4-4938-9AC1-F7CC17D15BBE}"/>
          </ac:grpSpMkLst>
        </pc:grpChg>
        <pc:picChg chg="add mod">
          <ac:chgData name="Baher Ramdan" userId="448848f6a643a7b5" providerId="LiveId" clId="{F51CC0EC-9A97-4310-8DA4-77AD9E8E80F4}" dt="2020-12-19T11:09:42.818" v="1877" actId="931"/>
          <ac:picMkLst>
            <pc:docMk/>
            <pc:sldMk cId="4182269670" sldId="285"/>
            <ac:picMk id="7" creationId="{8CCD4D91-91B1-4A19-ACAA-CB4570F43274}"/>
          </ac:picMkLst>
        </pc:picChg>
        <pc:picChg chg="add del mod">
          <ac:chgData name="Baher Ramdan" userId="448848f6a643a7b5" providerId="LiveId" clId="{F51CC0EC-9A97-4310-8DA4-77AD9E8E80F4}" dt="2020-12-19T11:09:17.468" v="1876" actId="478"/>
          <ac:picMkLst>
            <pc:docMk/>
            <pc:sldMk cId="4182269670" sldId="285"/>
            <ac:picMk id="19" creationId="{E8D099B8-7C7F-42A2-9A20-7F42C09BFF06}"/>
          </ac:picMkLst>
        </pc:picChg>
        <pc:picChg chg="mod">
          <ac:chgData name="Baher Ramdan" userId="448848f6a643a7b5" providerId="LiveId" clId="{F51CC0EC-9A97-4310-8DA4-77AD9E8E80F4}" dt="2020-12-19T10:22:38.044" v="1854" actId="14100"/>
          <ac:picMkLst>
            <pc:docMk/>
            <pc:sldMk cId="4182269670" sldId="285"/>
            <ac:picMk id="24" creationId="{60C3AD79-89FA-4B10-A30E-969251819D01}"/>
          </ac:picMkLst>
        </pc:picChg>
        <pc:picChg chg="add mod">
          <ac:chgData name="Baher Ramdan" userId="448848f6a643a7b5" providerId="LiveId" clId="{F51CC0EC-9A97-4310-8DA4-77AD9E8E80F4}" dt="2020-12-19T08:35:25.160" v="361"/>
          <ac:picMkLst>
            <pc:docMk/>
            <pc:sldMk cId="4182269670" sldId="285"/>
            <ac:picMk id="30" creationId="{8F370FEF-CBD7-4AA9-88BF-4DF53824B380}"/>
          </ac:picMkLst>
        </pc:picChg>
        <pc:picChg chg="add mod">
          <ac:chgData name="Baher Ramdan" userId="448848f6a643a7b5" providerId="LiveId" clId="{F51CC0EC-9A97-4310-8DA4-77AD9E8E80F4}" dt="2020-12-19T08:35:25.160" v="361"/>
          <ac:picMkLst>
            <pc:docMk/>
            <pc:sldMk cId="4182269670" sldId="285"/>
            <ac:picMk id="31" creationId="{89D263DC-9EE6-443D-ADDB-78874CADC5CA}"/>
          </ac:picMkLst>
        </pc:picChg>
        <pc:picChg chg="mod">
          <ac:chgData name="Baher Ramdan" userId="448848f6a643a7b5" providerId="LiveId" clId="{F51CC0EC-9A97-4310-8DA4-77AD9E8E80F4}" dt="2020-12-19T10:22:38.044" v="1854" actId="14100"/>
          <ac:picMkLst>
            <pc:docMk/>
            <pc:sldMk cId="4182269670" sldId="285"/>
            <ac:picMk id="34" creationId="{6A298B74-84E4-4AE9-9DA2-C494D82E7498}"/>
          </ac:picMkLst>
        </pc:picChg>
        <pc:picChg chg="mod">
          <ac:chgData name="Baher Ramdan" userId="448848f6a643a7b5" providerId="LiveId" clId="{F51CC0EC-9A97-4310-8DA4-77AD9E8E80F4}" dt="2020-12-19T10:22:38.044" v="1854" actId="14100"/>
          <ac:picMkLst>
            <pc:docMk/>
            <pc:sldMk cId="4182269670" sldId="285"/>
            <ac:picMk id="42" creationId="{53EA5705-ACDA-4E5B-9327-37AA3EAB249A}"/>
          </ac:picMkLst>
        </pc:picChg>
      </pc:sldChg>
      <pc:sldChg chg="addSp delSp modSp mod">
        <pc:chgData name="Baher Ramdan" userId="448848f6a643a7b5" providerId="LiveId" clId="{F51CC0EC-9A97-4310-8DA4-77AD9E8E80F4}" dt="2020-12-19T11:18:29.702" v="1988" actId="20577"/>
        <pc:sldMkLst>
          <pc:docMk/>
          <pc:sldMk cId="2659412314" sldId="286"/>
        </pc:sldMkLst>
        <pc:spChg chg="add del mod">
          <ac:chgData name="Baher Ramdan" userId="448848f6a643a7b5" providerId="LiveId" clId="{F51CC0EC-9A97-4310-8DA4-77AD9E8E80F4}" dt="2020-12-19T11:14:35.631" v="1932" actId="931"/>
          <ac:spMkLst>
            <pc:docMk/>
            <pc:sldMk cId="2659412314" sldId="286"/>
            <ac:spMk id="3" creationId="{0EEE93DB-86B3-47FE-AE1E-59302609B22B}"/>
          </ac:spMkLst>
        </pc:spChg>
        <pc:spChg chg="add del mod">
          <ac:chgData name="Baher Ramdan" userId="448848f6a643a7b5" providerId="LiveId" clId="{F51CC0EC-9A97-4310-8DA4-77AD9E8E80F4}" dt="2020-12-19T11:16:59.076" v="1960" actId="931"/>
          <ac:spMkLst>
            <pc:docMk/>
            <pc:sldMk cId="2659412314" sldId="286"/>
            <ac:spMk id="9" creationId="{C60C8278-79EF-48CD-9CAF-A68AC0B22AC2}"/>
          </ac:spMkLst>
        </pc:spChg>
        <pc:spChg chg="mod">
          <ac:chgData name="Baher Ramdan" userId="448848f6a643a7b5" providerId="LiveId" clId="{F51CC0EC-9A97-4310-8DA4-77AD9E8E80F4}" dt="2020-12-19T11:18:14.421" v="1971" actId="20577"/>
          <ac:spMkLst>
            <pc:docMk/>
            <pc:sldMk cId="2659412314" sldId="286"/>
            <ac:spMk id="13" creationId="{D05BD942-E52E-4B6F-9726-EAACEECB6D31}"/>
          </ac:spMkLst>
        </pc:spChg>
        <pc:spChg chg="del">
          <ac:chgData name="Baher Ramdan" userId="448848f6a643a7b5" providerId="LiveId" clId="{F51CC0EC-9A97-4310-8DA4-77AD9E8E80F4}" dt="2020-12-19T08:39:27.737" v="425" actId="478"/>
          <ac:spMkLst>
            <pc:docMk/>
            <pc:sldMk cId="2659412314" sldId="286"/>
            <ac:spMk id="20" creationId="{C916B615-A675-4F40-8ED3-0EBFEDE44980}"/>
          </ac:spMkLst>
        </pc:spChg>
        <pc:spChg chg="del">
          <ac:chgData name="Baher Ramdan" userId="448848f6a643a7b5" providerId="LiveId" clId="{F51CC0EC-9A97-4310-8DA4-77AD9E8E80F4}" dt="2020-12-19T08:39:29.886" v="426" actId="478"/>
          <ac:spMkLst>
            <pc:docMk/>
            <pc:sldMk cId="2659412314" sldId="286"/>
            <ac:spMk id="21" creationId="{397CA0D3-31F5-440C-81CC-C29F887D71C7}"/>
          </ac:spMkLst>
        </pc:spChg>
        <pc:spChg chg="del">
          <ac:chgData name="Baher Ramdan" userId="448848f6a643a7b5" providerId="LiveId" clId="{F51CC0EC-9A97-4310-8DA4-77AD9E8E80F4}" dt="2020-12-19T08:39:26.037" v="424" actId="478"/>
          <ac:spMkLst>
            <pc:docMk/>
            <pc:sldMk cId="2659412314" sldId="286"/>
            <ac:spMk id="22" creationId="{4B16DD3F-FE4D-4978-AF47-F36ADBF238A6}"/>
          </ac:spMkLst>
        </pc:spChg>
        <pc:spChg chg="add mod">
          <ac:chgData name="Baher Ramdan" userId="448848f6a643a7b5" providerId="LiveId" clId="{F51CC0EC-9A97-4310-8DA4-77AD9E8E80F4}" dt="2020-12-19T08:39:31.437" v="427"/>
          <ac:spMkLst>
            <pc:docMk/>
            <pc:sldMk cId="2659412314" sldId="286"/>
            <ac:spMk id="32" creationId="{2D1CDAA6-4205-4A16-974A-475728720D71}"/>
          </ac:spMkLst>
        </pc:spChg>
        <pc:spChg chg="add mod">
          <ac:chgData name="Baher Ramdan" userId="448848f6a643a7b5" providerId="LiveId" clId="{F51CC0EC-9A97-4310-8DA4-77AD9E8E80F4}" dt="2020-12-19T08:39:31.437" v="427"/>
          <ac:spMkLst>
            <pc:docMk/>
            <pc:sldMk cId="2659412314" sldId="286"/>
            <ac:spMk id="33" creationId="{D871CB9F-B430-4423-8E71-09FAD6D45820}"/>
          </ac:spMkLst>
        </pc:spChg>
        <pc:spChg chg="mod">
          <ac:chgData name="Baher Ramdan" userId="448848f6a643a7b5" providerId="LiveId" clId="{F51CC0EC-9A97-4310-8DA4-77AD9E8E80F4}" dt="2020-12-19T11:18:29.702" v="1988" actId="20577"/>
          <ac:spMkLst>
            <pc:docMk/>
            <pc:sldMk cId="2659412314" sldId="286"/>
            <ac:spMk id="37" creationId="{BCDA69C4-6B90-461B-A881-092B9321307B}"/>
          </ac:spMkLst>
        </pc:spChg>
        <pc:spChg chg="del">
          <ac:chgData name="Baher Ramdan" userId="448848f6a643a7b5" providerId="LiveId" clId="{F51CC0EC-9A97-4310-8DA4-77AD9E8E80F4}" dt="2020-12-19T08:39:04.879" v="422" actId="478"/>
          <ac:spMkLst>
            <pc:docMk/>
            <pc:sldMk cId="2659412314" sldId="286"/>
            <ac:spMk id="60" creationId="{9591DA1B-D33F-407D-A73F-EEA6669C39B0}"/>
          </ac:spMkLst>
        </pc:spChg>
        <pc:grpChg chg="del">
          <ac:chgData name="Baher Ramdan" userId="448848f6a643a7b5" providerId="LiveId" clId="{F51CC0EC-9A97-4310-8DA4-77AD9E8E80F4}" dt="2020-12-19T08:38:59.845" v="420" actId="478"/>
          <ac:grpSpMkLst>
            <pc:docMk/>
            <pc:sldMk cId="2659412314" sldId="286"/>
            <ac:grpSpMk id="18" creationId="{243CD435-707F-4C1C-B601-E2EB3560CD7B}"/>
          </ac:grpSpMkLst>
        </pc:grpChg>
        <pc:grpChg chg="del">
          <ac:chgData name="Baher Ramdan" userId="448848f6a643a7b5" providerId="LiveId" clId="{F51CC0EC-9A97-4310-8DA4-77AD9E8E80F4}" dt="2020-12-19T08:39:02.735" v="421" actId="478"/>
          <ac:grpSpMkLst>
            <pc:docMk/>
            <pc:sldMk cId="2659412314" sldId="286"/>
            <ac:grpSpMk id="25" creationId="{ADD2061D-E254-4F50-83FC-9561DB46B00F}"/>
          </ac:grpSpMkLst>
        </pc:grpChg>
        <pc:picChg chg="add del mod">
          <ac:chgData name="Baher Ramdan" userId="448848f6a643a7b5" providerId="LiveId" clId="{F51CC0EC-9A97-4310-8DA4-77AD9E8E80F4}" dt="2020-12-19T11:15:55.039" v="1945" actId="478"/>
          <ac:picMkLst>
            <pc:docMk/>
            <pc:sldMk cId="2659412314" sldId="286"/>
            <ac:picMk id="5" creationId="{C9DBAD29-C0C0-4C57-BEF4-B0930B022E61}"/>
          </ac:picMkLst>
        </pc:picChg>
        <pc:picChg chg="add del mod">
          <ac:chgData name="Baher Ramdan" userId="448848f6a643a7b5" providerId="LiveId" clId="{F51CC0EC-9A97-4310-8DA4-77AD9E8E80F4}" dt="2020-12-19T11:16:28.195" v="1959" actId="478"/>
          <ac:picMkLst>
            <pc:docMk/>
            <pc:sldMk cId="2659412314" sldId="286"/>
            <ac:picMk id="7" creationId="{DB2E952F-1C30-462D-B7A3-BADF62F6156F}"/>
          </ac:picMkLst>
        </pc:picChg>
        <pc:picChg chg="add mod">
          <ac:chgData name="Baher Ramdan" userId="448848f6a643a7b5" providerId="LiveId" clId="{F51CC0EC-9A97-4310-8DA4-77AD9E8E80F4}" dt="2020-12-19T11:17:38.130" v="1970" actId="14100"/>
          <ac:picMkLst>
            <pc:docMk/>
            <pc:sldMk cId="2659412314" sldId="286"/>
            <ac:picMk id="16" creationId="{2AE01C62-61AD-4ECA-BDEA-7B0180D428AA}"/>
          </ac:picMkLst>
        </pc:picChg>
        <pc:picChg chg="del">
          <ac:chgData name="Baher Ramdan" userId="448848f6a643a7b5" providerId="LiveId" clId="{F51CC0EC-9A97-4310-8DA4-77AD9E8E80F4}" dt="2020-12-19T11:14:14.234" v="1931" actId="478"/>
          <ac:picMkLst>
            <pc:docMk/>
            <pc:sldMk cId="2659412314" sldId="286"/>
            <ac:picMk id="17" creationId="{32D7B3FB-CB57-4058-B509-5697099D0196}"/>
          </ac:picMkLst>
        </pc:picChg>
        <pc:picChg chg="add mod">
          <ac:chgData name="Baher Ramdan" userId="448848f6a643a7b5" providerId="LiveId" clId="{F51CC0EC-9A97-4310-8DA4-77AD9E8E80F4}" dt="2020-12-19T08:39:06.461" v="423"/>
          <ac:picMkLst>
            <pc:docMk/>
            <pc:sldMk cId="2659412314" sldId="286"/>
            <ac:picMk id="30" creationId="{C241D07B-819D-49EA-8047-E7B4570C19A2}"/>
          </ac:picMkLst>
        </pc:picChg>
        <pc:picChg chg="add mod">
          <ac:chgData name="Baher Ramdan" userId="448848f6a643a7b5" providerId="LiveId" clId="{F51CC0EC-9A97-4310-8DA4-77AD9E8E80F4}" dt="2020-12-19T08:39:06.461" v="423"/>
          <ac:picMkLst>
            <pc:docMk/>
            <pc:sldMk cId="2659412314" sldId="286"/>
            <ac:picMk id="31" creationId="{83C7E658-6511-4631-BADF-2AC682EEEA96}"/>
          </ac:picMkLst>
        </pc:picChg>
        <pc:picChg chg="add mod">
          <ac:chgData name="Baher Ramdan" userId="448848f6a643a7b5" providerId="LiveId" clId="{F51CC0EC-9A97-4310-8DA4-77AD9E8E80F4}" dt="2020-12-19T08:42:26.182" v="463" actId="571"/>
          <ac:picMkLst>
            <pc:docMk/>
            <pc:sldMk cId="2659412314" sldId="286"/>
            <ac:picMk id="34" creationId="{7D5A2E91-7B52-443D-AD49-19420877C012}"/>
          </ac:picMkLst>
        </pc:picChg>
        <pc:picChg chg="add mod">
          <ac:chgData name="Baher Ramdan" userId="448848f6a643a7b5" providerId="LiveId" clId="{F51CC0EC-9A97-4310-8DA4-77AD9E8E80F4}" dt="2020-12-19T08:42:26.182" v="463" actId="571"/>
          <ac:picMkLst>
            <pc:docMk/>
            <pc:sldMk cId="2659412314" sldId="286"/>
            <ac:picMk id="36" creationId="{E92BA1EE-DFE0-4BD0-964B-F2D4639AA500}"/>
          </ac:picMkLst>
        </pc:picChg>
      </pc:sldChg>
      <pc:sldChg chg="addSp delSp modSp mod">
        <pc:chgData name="Baher Ramdan" userId="448848f6a643a7b5" providerId="LiveId" clId="{F51CC0EC-9A97-4310-8DA4-77AD9E8E80F4}" dt="2020-12-19T09:30:33.819" v="945"/>
        <pc:sldMkLst>
          <pc:docMk/>
          <pc:sldMk cId="4272850917" sldId="287"/>
        </pc:sldMkLst>
        <pc:spChg chg="mod">
          <ac:chgData name="Baher Ramdan" userId="448848f6a643a7b5" providerId="LiveId" clId="{F51CC0EC-9A97-4310-8DA4-77AD9E8E80F4}" dt="2020-12-19T08:45:54.508" v="540" actId="1036"/>
          <ac:spMkLst>
            <pc:docMk/>
            <pc:sldMk cId="4272850917" sldId="287"/>
            <ac:spMk id="22" creationId="{F9C30109-5C43-4A8F-B05E-78665784A299}"/>
          </ac:spMkLst>
        </pc:spChg>
        <pc:spChg chg="del">
          <ac:chgData name="Baher Ramdan" userId="448848f6a643a7b5" providerId="LiveId" clId="{F51CC0EC-9A97-4310-8DA4-77AD9E8E80F4}" dt="2020-12-19T08:45:41.633" v="511" actId="478"/>
          <ac:spMkLst>
            <pc:docMk/>
            <pc:sldMk cId="4272850917" sldId="287"/>
            <ac:spMk id="23" creationId="{BFFF1996-E601-4705-A7F9-D8D3307EA62B}"/>
          </ac:spMkLst>
        </pc:spChg>
        <pc:spChg chg="del">
          <ac:chgData name="Baher Ramdan" userId="448848f6a643a7b5" providerId="LiveId" clId="{F51CC0EC-9A97-4310-8DA4-77AD9E8E80F4}" dt="2020-12-19T08:45:44.296" v="512" actId="478"/>
          <ac:spMkLst>
            <pc:docMk/>
            <pc:sldMk cId="4272850917" sldId="287"/>
            <ac:spMk id="98" creationId="{EE24029C-248D-4F5D-BD6A-146E58E904C4}"/>
          </ac:spMkLst>
        </pc:spChg>
        <pc:grpChg chg="del">
          <ac:chgData name="Baher Ramdan" userId="448848f6a643a7b5" providerId="LiveId" clId="{F51CC0EC-9A97-4310-8DA4-77AD9E8E80F4}" dt="2020-12-19T08:45:58.889" v="543" actId="478"/>
          <ac:grpSpMkLst>
            <pc:docMk/>
            <pc:sldMk cId="4272850917" sldId="287"/>
            <ac:grpSpMk id="66" creationId="{BA3A6859-223B-4F88-97EE-1DF210A7110D}"/>
          </ac:grpSpMkLst>
        </pc:grpChg>
        <pc:grpChg chg="del mod">
          <ac:chgData name="Baher Ramdan" userId="448848f6a643a7b5" providerId="LiveId" clId="{F51CC0EC-9A97-4310-8DA4-77AD9E8E80F4}" dt="2020-12-19T08:45:56.539" v="542" actId="478"/>
          <ac:grpSpMkLst>
            <pc:docMk/>
            <pc:sldMk cId="4272850917" sldId="287"/>
            <ac:grpSpMk id="75" creationId="{29CA813C-C87F-418A-8968-4A4C2A59C23F}"/>
          </ac:grpSpMkLst>
        </pc:grpChg>
        <pc:picChg chg="add mod">
          <ac:chgData name="Baher Ramdan" userId="448848f6a643a7b5" providerId="LiveId" clId="{F51CC0EC-9A97-4310-8DA4-77AD9E8E80F4}" dt="2020-12-19T08:46:00.391" v="544"/>
          <ac:picMkLst>
            <pc:docMk/>
            <pc:sldMk cId="4272850917" sldId="287"/>
            <ac:picMk id="43" creationId="{864BD5B1-14E0-491A-8EFE-3E6A4835D21F}"/>
          </ac:picMkLst>
        </pc:picChg>
        <pc:picChg chg="add mod">
          <ac:chgData name="Baher Ramdan" userId="448848f6a643a7b5" providerId="LiveId" clId="{F51CC0EC-9A97-4310-8DA4-77AD9E8E80F4}" dt="2020-12-19T08:46:00.391" v="544"/>
          <ac:picMkLst>
            <pc:docMk/>
            <pc:sldMk cId="4272850917" sldId="287"/>
            <ac:picMk id="44" creationId="{8CE3CB7E-8E9C-40DC-ABB6-8670CB866331}"/>
          </ac:picMkLst>
        </pc:picChg>
        <pc:picChg chg="add mod">
          <ac:chgData name="Baher Ramdan" userId="448848f6a643a7b5" providerId="LiveId" clId="{F51CC0EC-9A97-4310-8DA4-77AD9E8E80F4}" dt="2020-12-19T09:30:33.819" v="945"/>
          <ac:picMkLst>
            <pc:docMk/>
            <pc:sldMk cId="4272850917" sldId="287"/>
            <ac:picMk id="45" creationId="{CEC07884-94E3-4D2D-A486-471A3EF5B234}"/>
          </ac:picMkLst>
        </pc:picChg>
      </pc:sldChg>
      <pc:sldChg chg="addSp delSp modSp mod">
        <pc:chgData name="Baher Ramdan" userId="448848f6a643a7b5" providerId="LiveId" clId="{F51CC0EC-9A97-4310-8DA4-77AD9E8E80F4}" dt="2020-12-19T09:30:37.396" v="946"/>
        <pc:sldMkLst>
          <pc:docMk/>
          <pc:sldMk cId="985511436" sldId="288"/>
        </pc:sldMkLst>
        <pc:spChg chg="del">
          <ac:chgData name="Baher Ramdan" userId="448848f6a643a7b5" providerId="LiveId" clId="{F51CC0EC-9A97-4310-8DA4-77AD9E8E80F4}" dt="2020-12-19T08:46:23.544" v="547" actId="478"/>
          <ac:spMkLst>
            <pc:docMk/>
            <pc:sldMk cId="985511436" sldId="288"/>
            <ac:spMk id="42" creationId="{6CC57A78-30EC-45A0-BBAD-E42F95BAE5C6}"/>
          </ac:spMkLst>
        </pc:spChg>
        <pc:spChg chg="mod">
          <ac:chgData name="Baher Ramdan" userId="448848f6a643a7b5" providerId="LiveId" clId="{F51CC0EC-9A97-4310-8DA4-77AD9E8E80F4}" dt="2020-12-19T08:46:45.473" v="620" actId="1036"/>
          <ac:spMkLst>
            <pc:docMk/>
            <pc:sldMk cId="985511436" sldId="288"/>
            <ac:spMk id="43" creationId="{8FE89ABE-4749-434E-92DB-3C5784312BF0}"/>
          </ac:spMkLst>
        </pc:spChg>
        <pc:spChg chg="del mod">
          <ac:chgData name="Baher Ramdan" userId="448848f6a643a7b5" providerId="LiveId" clId="{F51CC0EC-9A97-4310-8DA4-77AD9E8E80F4}" dt="2020-12-19T08:46:29.408" v="549" actId="478"/>
          <ac:spMkLst>
            <pc:docMk/>
            <pc:sldMk cId="985511436" sldId="288"/>
            <ac:spMk id="44" creationId="{454DCC57-BA47-4FB9-BFDC-710D0A19DD44}"/>
          </ac:spMkLst>
        </pc:spChg>
        <pc:grpChg chg="del">
          <ac:chgData name="Baher Ramdan" userId="448848f6a643a7b5" providerId="LiveId" clId="{F51CC0EC-9A97-4310-8DA4-77AD9E8E80F4}" dt="2020-12-19T08:46:17.638" v="545" actId="478"/>
          <ac:grpSpMkLst>
            <pc:docMk/>
            <pc:sldMk cId="985511436" sldId="288"/>
            <ac:grpSpMk id="45" creationId="{CEF4FCCF-9A40-4390-85CA-6684DAAFAD7F}"/>
          </ac:grpSpMkLst>
        </pc:grpChg>
        <pc:grpChg chg="del">
          <ac:chgData name="Baher Ramdan" userId="448848f6a643a7b5" providerId="LiveId" clId="{F51CC0EC-9A97-4310-8DA4-77AD9E8E80F4}" dt="2020-12-19T08:46:20.134" v="546" actId="478"/>
          <ac:grpSpMkLst>
            <pc:docMk/>
            <pc:sldMk cId="985511436" sldId="288"/>
            <ac:grpSpMk id="48" creationId="{3380488D-70FE-4EA1-AA06-DD1755F4B5CB}"/>
          </ac:grpSpMkLst>
        </pc:grpChg>
        <pc:picChg chg="add mod">
          <ac:chgData name="Baher Ramdan" userId="448848f6a643a7b5" providerId="LiveId" clId="{F51CC0EC-9A97-4310-8DA4-77AD9E8E80F4}" dt="2020-12-19T08:46:49.225" v="621"/>
          <ac:picMkLst>
            <pc:docMk/>
            <pc:sldMk cId="985511436" sldId="288"/>
            <ac:picMk id="51" creationId="{F617BEAD-4BC5-4943-9D80-8C564B1F455C}"/>
          </ac:picMkLst>
        </pc:picChg>
        <pc:picChg chg="add mod">
          <ac:chgData name="Baher Ramdan" userId="448848f6a643a7b5" providerId="LiveId" clId="{F51CC0EC-9A97-4310-8DA4-77AD9E8E80F4}" dt="2020-12-19T08:46:49.225" v="621"/>
          <ac:picMkLst>
            <pc:docMk/>
            <pc:sldMk cId="985511436" sldId="288"/>
            <ac:picMk id="52" creationId="{CA718B3E-C9CC-4641-9598-F74CA22155DF}"/>
          </ac:picMkLst>
        </pc:picChg>
        <pc:picChg chg="add mod">
          <ac:chgData name="Baher Ramdan" userId="448848f6a643a7b5" providerId="LiveId" clId="{F51CC0EC-9A97-4310-8DA4-77AD9E8E80F4}" dt="2020-12-19T09:30:37.396" v="946"/>
          <ac:picMkLst>
            <pc:docMk/>
            <pc:sldMk cId="985511436" sldId="288"/>
            <ac:picMk id="53" creationId="{C996573B-7CAA-45FA-8810-7DCDD34DC036}"/>
          </ac:picMkLst>
        </pc:picChg>
      </pc:sldChg>
      <pc:sldChg chg="addSp delSp modSp mod">
        <pc:chgData name="Baher Ramdan" userId="448848f6a643a7b5" providerId="LiveId" clId="{F51CC0EC-9A97-4310-8DA4-77AD9E8E80F4}" dt="2020-12-19T09:30:40.366" v="947"/>
        <pc:sldMkLst>
          <pc:docMk/>
          <pc:sldMk cId="706875698" sldId="289"/>
        </pc:sldMkLst>
        <pc:spChg chg="del">
          <ac:chgData name="Baher Ramdan" userId="448848f6a643a7b5" providerId="LiveId" clId="{F51CC0EC-9A97-4310-8DA4-77AD9E8E80F4}" dt="2020-12-19T08:47:04.341" v="623" actId="478"/>
          <ac:spMkLst>
            <pc:docMk/>
            <pc:sldMk cId="706875698" sldId="289"/>
            <ac:spMk id="41" creationId="{00836355-812C-477D-A528-7EAF27F6C1E7}"/>
          </ac:spMkLst>
        </pc:spChg>
        <pc:spChg chg="mod">
          <ac:chgData name="Baher Ramdan" userId="448848f6a643a7b5" providerId="LiveId" clId="{F51CC0EC-9A97-4310-8DA4-77AD9E8E80F4}" dt="2020-12-19T08:47:14.780" v="668" actId="1036"/>
          <ac:spMkLst>
            <pc:docMk/>
            <pc:sldMk cId="706875698" sldId="289"/>
            <ac:spMk id="42" creationId="{C067D316-6B18-4C2F-ABAD-8CA19EBF4027}"/>
          </ac:spMkLst>
        </pc:spChg>
        <pc:spChg chg="del">
          <ac:chgData name="Baher Ramdan" userId="448848f6a643a7b5" providerId="LiveId" clId="{F51CC0EC-9A97-4310-8DA4-77AD9E8E80F4}" dt="2020-12-19T08:47:02.621" v="622" actId="478"/>
          <ac:spMkLst>
            <pc:docMk/>
            <pc:sldMk cId="706875698" sldId="289"/>
            <ac:spMk id="43" creationId="{EA267B94-EE15-483B-BB36-3CBAB77A8BDF}"/>
          </ac:spMkLst>
        </pc:spChg>
        <pc:grpChg chg="del">
          <ac:chgData name="Baher Ramdan" userId="448848f6a643a7b5" providerId="LiveId" clId="{F51CC0EC-9A97-4310-8DA4-77AD9E8E80F4}" dt="2020-12-19T08:47:17.295" v="669" actId="478"/>
          <ac:grpSpMkLst>
            <pc:docMk/>
            <pc:sldMk cId="706875698" sldId="289"/>
            <ac:grpSpMk id="44" creationId="{EEAFFCEC-9821-4362-8C18-09E0289E931D}"/>
          </ac:grpSpMkLst>
        </pc:grpChg>
        <pc:grpChg chg="del">
          <ac:chgData name="Baher Ramdan" userId="448848f6a643a7b5" providerId="LiveId" clId="{F51CC0EC-9A97-4310-8DA4-77AD9E8E80F4}" dt="2020-12-19T08:47:19.394" v="670" actId="478"/>
          <ac:grpSpMkLst>
            <pc:docMk/>
            <pc:sldMk cId="706875698" sldId="289"/>
            <ac:grpSpMk id="47" creationId="{1CBD4D28-771F-4C3D-823E-BCAF47381C77}"/>
          </ac:grpSpMkLst>
        </pc:grpChg>
        <pc:picChg chg="add mod">
          <ac:chgData name="Baher Ramdan" userId="448848f6a643a7b5" providerId="LiveId" clId="{F51CC0EC-9A97-4310-8DA4-77AD9E8E80F4}" dt="2020-12-19T08:47:20.744" v="671"/>
          <ac:picMkLst>
            <pc:docMk/>
            <pc:sldMk cId="706875698" sldId="289"/>
            <ac:picMk id="50" creationId="{1F30D3B5-EAC6-4701-A29D-3D85557D3BD5}"/>
          </ac:picMkLst>
        </pc:picChg>
        <pc:picChg chg="add mod">
          <ac:chgData name="Baher Ramdan" userId="448848f6a643a7b5" providerId="LiveId" clId="{F51CC0EC-9A97-4310-8DA4-77AD9E8E80F4}" dt="2020-12-19T08:47:20.744" v="671"/>
          <ac:picMkLst>
            <pc:docMk/>
            <pc:sldMk cId="706875698" sldId="289"/>
            <ac:picMk id="52" creationId="{807365C4-5BC7-4E6B-BAE5-889422E499E5}"/>
          </ac:picMkLst>
        </pc:picChg>
        <pc:picChg chg="add mod">
          <ac:chgData name="Baher Ramdan" userId="448848f6a643a7b5" providerId="LiveId" clId="{F51CC0EC-9A97-4310-8DA4-77AD9E8E80F4}" dt="2020-12-19T09:30:40.366" v="947"/>
          <ac:picMkLst>
            <pc:docMk/>
            <pc:sldMk cId="706875698" sldId="289"/>
            <ac:picMk id="53" creationId="{5E1892F3-09C7-4EA1-9474-D86FA238AA1F}"/>
          </ac:picMkLst>
        </pc:picChg>
      </pc:sldChg>
      <pc:sldChg chg="addSp delSp modSp mod">
        <pc:chgData name="Baher Ramdan" userId="448848f6a643a7b5" providerId="LiveId" clId="{F51CC0EC-9A97-4310-8DA4-77AD9E8E80F4}" dt="2020-12-19T09:30:43.705" v="948"/>
        <pc:sldMkLst>
          <pc:docMk/>
          <pc:sldMk cId="3344028773" sldId="290"/>
        </pc:sldMkLst>
        <pc:spChg chg="del">
          <ac:chgData name="Baher Ramdan" userId="448848f6a643a7b5" providerId="LiveId" clId="{F51CC0EC-9A97-4310-8DA4-77AD9E8E80F4}" dt="2020-12-19T08:47:53.838" v="675" actId="478"/>
          <ac:spMkLst>
            <pc:docMk/>
            <pc:sldMk cId="3344028773" sldId="290"/>
            <ac:spMk id="41" creationId="{3FB7DE00-B9AB-47A2-BD9F-F528B8994C0B}"/>
          </ac:spMkLst>
        </pc:spChg>
        <pc:spChg chg="mod">
          <ac:chgData name="Baher Ramdan" userId="448848f6a643a7b5" providerId="LiveId" clId="{F51CC0EC-9A97-4310-8DA4-77AD9E8E80F4}" dt="2020-12-19T08:48:15.572" v="716" actId="1037"/>
          <ac:spMkLst>
            <pc:docMk/>
            <pc:sldMk cId="3344028773" sldId="290"/>
            <ac:spMk id="42" creationId="{77ED989F-B034-42CD-80D7-9FDD0B07CD94}"/>
          </ac:spMkLst>
        </pc:spChg>
        <pc:spChg chg="del mod">
          <ac:chgData name="Baher Ramdan" userId="448848f6a643a7b5" providerId="LiveId" clId="{F51CC0EC-9A97-4310-8DA4-77AD9E8E80F4}" dt="2020-12-19T08:48:01.943" v="677" actId="478"/>
          <ac:spMkLst>
            <pc:docMk/>
            <pc:sldMk cId="3344028773" sldId="290"/>
            <ac:spMk id="43" creationId="{51431DCB-C680-42EA-B8DC-DF88510F16A2}"/>
          </ac:spMkLst>
        </pc:spChg>
        <pc:grpChg chg="del mod">
          <ac:chgData name="Baher Ramdan" userId="448848f6a643a7b5" providerId="LiveId" clId="{F51CC0EC-9A97-4310-8DA4-77AD9E8E80F4}" dt="2020-12-19T08:47:47.660" v="673" actId="478"/>
          <ac:grpSpMkLst>
            <pc:docMk/>
            <pc:sldMk cId="3344028773" sldId="290"/>
            <ac:grpSpMk id="44" creationId="{FA52049E-C832-48F9-885E-73BAF3D83EA3}"/>
          </ac:grpSpMkLst>
        </pc:grpChg>
        <pc:grpChg chg="del">
          <ac:chgData name="Baher Ramdan" userId="448848f6a643a7b5" providerId="LiveId" clId="{F51CC0EC-9A97-4310-8DA4-77AD9E8E80F4}" dt="2020-12-19T08:47:49.863" v="674" actId="478"/>
          <ac:grpSpMkLst>
            <pc:docMk/>
            <pc:sldMk cId="3344028773" sldId="290"/>
            <ac:grpSpMk id="47" creationId="{C1A8BE83-E988-40ED-8CB0-3858B543A4B9}"/>
          </ac:grpSpMkLst>
        </pc:grpChg>
        <pc:picChg chg="add mod">
          <ac:chgData name="Baher Ramdan" userId="448848f6a643a7b5" providerId="LiveId" clId="{F51CC0EC-9A97-4310-8DA4-77AD9E8E80F4}" dt="2020-12-19T08:48:18.025" v="717"/>
          <ac:picMkLst>
            <pc:docMk/>
            <pc:sldMk cId="3344028773" sldId="290"/>
            <ac:picMk id="50" creationId="{25A67FEE-87AF-4F7E-9763-101E59A68177}"/>
          </ac:picMkLst>
        </pc:picChg>
        <pc:picChg chg="add mod">
          <ac:chgData name="Baher Ramdan" userId="448848f6a643a7b5" providerId="LiveId" clId="{F51CC0EC-9A97-4310-8DA4-77AD9E8E80F4}" dt="2020-12-19T08:48:18.025" v="717"/>
          <ac:picMkLst>
            <pc:docMk/>
            <pc:sldMk cId="3344028773" sldId="290"/>
            <ac:picMk id="51" creationId="{7F3057E6-13FB-4E8F-8C70-904009B97385}"/>
          </ac:picMkLst>
        </pc:picChg>
        <pc:picChg chg="add mod">
          <ac:chgData name="Baher Ramdan" userId="448848f6a643a7b5" providerId="LiveId" clId="{F51CC0EC-9A97-4310-8DA4-77AD9E8E80F4}" dt="2020-12-19T09:30:43.705" v="948"/>
          <ac:picMkLst>
            <pc:docMk/>
            <pc:sldMk cId="3344028773" sldId="290"/>
            <ac:picMk id="52" creationId="{D7E95BDA-02D7-4677-B378-75E02919D24A}"/>
          </ac:picMkLst>
        </pc:picChg>
      </pc:sldChg>
      <pc:sldChg chg="addSp delSp modSp mod">
        <pc:chgData name="Baher Ramdan" userId="448848f6a643a7b5" providerId="LiveId" clId="{F51CC0EC-9A97-4310-8DA4-77AD9E8E80F4}" dt="2020-12-19T09:31:05.670" v="986" actId="1036"/>
        <pc:sldMkLst>
          <pc:docMk/>
          <pc:sldMk cId="2824076696" sldId="292"/>
        </pc:sldMkLst>
        <pc:spChg chg="mod">
          <ac:chgData name="Baher Ramdan" userId="448848f6a643a7b5" providerId="LiveId" clId="{F51CC0EC-9A97-4310-8DA4-77AD9E8E80F4}" dt="2020-12-19T09:31:05.670" v="986" actId="1036"/>
          <ac:spMkLst>
            <pc:docMk/>
            <pc:sldMk cId="2824076696" sldId="292"/>
            <ac:spMk id="22" creationId="{6BD1543E-0138-4DD9-ADE0-9431D160F1C1}"/>
          </ac:spMkLst>
        </pc:spChg>
        <pc:spChg chg="mod">
          <ac:chgData name="Baher Ramdan" userId="448848f6a643a7b5" providerId="LiveId" clId="{F51CC0EC-9A97-4310-8DA4-77AD9E8E80F4}" dt="2020-12-19T09:31:05.670" v="986" actId="1036"/>
          <ac:spMkLst>
            <pc:docMk/>
            <pc:sldMk cId="2824076696" sldId="292"/>
            <ac:spMk id="25" creationId="{522D1A80-2257-48E9-BC21-A70A937E5003}"/>
          </ac:spMkLst>
        </pc:spChg>
        <pc:grpChg chg="del">
          <ac:chgData name="Baher Ramdan" userId="448848f6a643a7b5" providerId="LiveId" clId="{F51CC0EC-9A97-4310-8DA4-77AD9E8E80F4}" dt="2020-12-19T08:48:47.851" v="718" actId="478"/>
          <ac:grpSpMkLst>
            <pc:docMk/>
            <pc:sldMk cId="2824076696" sldId="292"/>
            <ac:grpSpMk id="13" creationId="{9226E860-B42A-4C25-B2DA-F8BA6FA3B4AC}"/>
          </ac:grpSpMkLst>
        </pc:grpChg>
        <pc:grpChg chg="del">
          <ac:chgData name="Baher Ramdan" userId="448848f6a643a7b5" providerId="LiveId" clId="{F51CC0EC-9A97-4310-8DA4-77AD9E8E80F4}" dt="2020-12-19T08:48:53.768" v="719" actId="478"/>
          <ac:grpSpMkLst>
            <pc:docMk/>
            <pc:sldMk cId="2824076696" sldId="292"/>
            <ac:grpSpMk id="17" creationId="{6E0836A3-FB4F-41A8-8AC7-46F856CB8C47}"/>
          </ac:grpSpMkLst>
        </pc:grpChg>
        <pc:picChg chg="add mod">
          <ac:chgData name="Baher Ramdan" userId="448848f6a643a7b5" providerId="LiveId" clId="{F51CC0EC-9A97-4310-8DA4-77AD9E8E80F4}" dt="2020-12-19T08:49:04.243" v="721" actId="14100"/>
          <ac:picMkLst>
            <pc:docMk/>
            <pc:sldMk cId="2824076696" sldId="292"/>
            <ac:picMk id="16" creationId="{B16A45FE-5162-4194-A075-DD7D8142FF11}"/>
          </ac:picMkLst>
        </pc:picChg>
        <pc:picChg chg="add mod">
          <ac:chgData name="Baher Ramdan" userId="448848f6a643a7b5" providerId="LiveId" clId="{F51CC0EC-9A97-4310-8DA4-77AD9E8E80F4}" dt="2020-12-19T08:49:13.121" v="722" actId="1076"/>
          <ac:picMkLst>
            <pc:docMk/>
            <pc:sldMk cId="2824076696" sldId="292"/>
            <ac:picMk id="20" creationId="{4D1B5C44-013B-454C-AA50-E6FBF0365EBF}"/>
          </ac:picMkLst>
        </pc:picChg>
        <pc:picChg chg="add mod">
          <ac:chgData name="Baher Ramdan" userId="448848f6a643a7b5" providerId="LiveId" clId="{F51CC0EC-9A97-4310-8DA4-77AD9E8E80F4}" dt="2020-12-19T09:30:50.455" v="949"/>
          <ac:picMkLst>
            <pc:docMk/>
            <pc:sldMk cId="2824076696" sldId="292"/>
            <ac:picMk id="23" creationId="{E7966B7A-9ABA-4A4E-8E6C-0DDC3F94BBC1}"/>
          </ac:picMkLst>
        </pc:picChg>
      </pc:sldChg>
      <pc:sldChg chg="addSp delSp modSp mod">
        <pc:chgData name="Baher Ramdan" userId="448848f6a643a7b5" providerId="LiveId" clId="{F51CC0EC-9A97-4310-8DA4-77AD9E8E80F4}" dt="2020-12-19T12:25:08.785" v="2775" actId="1076"/>
        <pc:sldMkLst>
          <pc:docMk/>
          <pc:sldMk cId="1333714916" sldId="384"/>
        </pc:sldMkLst>
        <pc:spChg chg="mod">
          <ac:chgData name="Baher Ramdan" userId="448848f6a643a7b5" providerId="LiveId" clId="{F51CC0EC-9A97-4310-8DA4-77AD9E8E80F4}" dt="2020-12-19T08:40:53.645" v="432" actId="339"/>
          <ac:spMkLst>
            <pc:docMk/>
            <pc:sldMk cId="1333714916" sldId="384"/>
            <ac:spMk id="4" creationId="{00000000-0000-0000-0000-000000000000}"/>
          </ac:spMkLst>
        </pc:spChg>
        <pc:spChg chg="mod">
          <ac:chgData name="Baher Ramdan" userId="448848f6a643a7b5" providerId="LiveId" clId="{F51CC0EC-9A97-4310-8DA4-77AD9E8E80F4}" dt="2020-12-19T08:41:01.481" v="433" actId="14861"/>
          <ac:spMkLst>
            <pc:docMk/>
            <pc:sldMk cId="1333714916" sldId="384"/>
            <ac:spMk id="9" creationId="{00000000-0000-0000-0000-000000000000}"/>
          </ac:spMkLst>
        </pc:spChg>
        <pc:spChg chg="mod">
          <ac:chgData name="Baher Ramdan" userId="448848f6a643a7b5" providerId="LiveId" clId="{F51CC0EC-9A97-4310-8DA4-77AD9E8E80F4}" dt="2020-12-19T08:41:07.922" v="434" actId="14861"/>
          <ac:spMkLst>
            <pc:docMk/>
            <pc:sldMk cId="1333714916" sldId="384"/>
            <ac:spMk id="14" creationId="{00000000-0000-0000-0000-000000000000}"/>
          </ac:spMkLst>
        </pc:spChg>
        <pc:spChg chg="mod">
          <ac:chgData name="Baher Ramdan" userId="448848f6a643a7b5" providerId="LiveId" clId="{F51CC0EC-9A97-4310-8DA4-77AD9E8E80F4}" dt="2020-12-19T08:41:13.077" v="435" actId="14861"/>
          <ac:spMkLst>
            <pc:docMk/>
            <pc:sldMk cId="1333714916" sldId="384"/>
            <ac:spMk id="19" creationId="{00000000-0000-0000-0000-000000000000}"/>
          </ac:spMkLst>
        </pc:spChg>
        <pc:spChg chg="mod">
          <ac:chgData name="Baher Ramdan" userId="448848f6a643a7b5" providerId="LiveId" clId="{F51CC0EC-9A97-4310-8DA4-77AD9E8E80F4}" dt="2020-12-19T11:19:43.162" v="2009" actId="1035"/>
          <ac:spMkLst>
            <pc:docMk/>
            <pc:sldMk cId="1333714916" sldId="384"/>
            <ac:spMk id="45" creationId="{00000000-0000-0000-0000-000000000000}"/>
          </ac:spMkLst>
        </pc:spChg>
        <pc:spChg chg="mod">
          <ac:chgData name="Baher Ramdan" userId="448848f6a643a7b5" providerId="LiveId" clId="{F51CC0EC-9A97-4310-8DA4-77AD9E8E80F4}" dt="2020-12-19T11:20:24.166" v="2023" actId="1035"/>
          <ac:spMkLst>
            <pc:docMk/>
            <pc:sldMk cId="1333714916" sldId="384"/>
            <ac:spMk id="48" creationId="{00000000-0000-0000-0000-000000000000}"/>
          </ac:spMkLst>
        </pc:spChg>
        <pc:spChg chg="mod">
          <ac:chgData name="Baher Ramdan" userId="448848f6a643a7b5" providerId="LiveId" clId="{F51CC0EC-9A97-4310-8DA4-77AD9E8E80F4}" dt="2020-12-19T11:20:39.071" v="2024" actId="255"/>
          <ac:spMkLst>
            <pc:docMk/>
            <pc:sldMk cId="1333714916" sldId="384"/>
            <ac:spMk id="51" creationId="{00000000-0000-0000-0000-000000000000}"/>
          </ac:spMkLst>
        </pc:spChg>
        <pc:spChg chg="mod">
          <ac:chgData name="Baher Ramdan" userId="448848f6a643a7b5" providerId="LiveId" clId="{F51CC0EC-9A97-4310-8DA4-77AD9E8E80F4}" dt="2020-12-19T11:20:45.460" v="2025" actId="403"/>
          <ac:spMkLst>
            <pc:docMk/>
            <pc:sldMk cId="1333714916" sldId="384"/>
            <ac:spMk id="54" creationId="{00000000-0000-0000-0000-000000000000}"/>
          </ac:spMkLst>
        </pc:spChg>
        <pc:spChg chg="add del mod">
          <ac:chgData name="Baher Ramdan" userId="448848f6a643a7b5" providerId="LiveId" clId="{F51CC0EC-9A97-4310-8DA4-77AD9E8E80F4}" dt="2020-12-19T08:42:19.862" v="462"/>
          <ac:spMkLst>
            <pc:docMk/>
            <pc:sldMk cId="1333714916" sldId="384"/>
            <ac:spMk id="60" creationId="{81E6BF50-21FA-41AB-A157-2477CF5F9BBB}"/>
          </ac:spMkLst>
        </pc:spChg>
        <pc:spChg chg="mod">
          <ac:chgData name="Baher Ramdan" userId="448848f6a643a7b5" providerId="LiveId" clId="{F51CC0EC-9A97-4310-8DA4-77AD9E8E80F4}" dt="2020-12-19T08:42:12.184" v="458" actId="1037"/>
          <ac:spMkLst>
            <pc:docMk/>
            <pc:sldMk cId="1333714916" sldId="384"/>
            <ac:spMk id="62" creationId="{F9109060-B9A1-42FF-9EFC-2C81687B5524}"/>
          </ac:spMkLst>
        </pc:spChg>
        <pc:spChg chg="add del mod">
          <ac:chgData name="Baher Ramdan" userId="448848f6a643a7b5" providerId="LiveId" clId="{F51CC0EC-9A97-4310-8DA4-77AD9E8E80F4}" dt="2020-12-19T08:42:19.862" v="462"/>
          <ac:spMkLst>
            <pc:docMk/>
            <pc:sldMk cId="1333714916" sldId="384"/>
            <ac:spMk id="69" creationId="{CB1D14CB-BD4D-4083-9067-8EC759978855}"/>
          </ac:spMkLst>
        </pc:spChg>
        <pc:grpChg chg="mod">
          <ac:chgData name="Baher Ramdan" userId="448848f6a643a7b5" providerId="LiveId" clId="{F51CC0EC-9A97-4310-8DA4-77AD9E8E80F4}" dt="2020-12-19T11:19:18.278" v="1992" actId="1076"/>
          <ac:grpSpMkLst>
            <pc:docMk/>
            <pc:sldMk cId="1333714916" sldId="384"/>
            <ac:grpSpMk id="43" creationId="{00000000-0000-0000-0000-000000000000}"/>
          </ac:grpSpMkLst>
        </pc:grpChg>
        <pc:grpChg chg="mod">
          <ac:chgData name="Baher Ramdan" userId="448848f6a643a7b5" providerId="LiveId" clId="{F51CC0EC-9A97-4310-8DA4-77AD9E8E80F4}" dt="2020-12-19T11:20:12.980" v="2014" actId="14100"/>
          <ac:grpSpMkLst>
            <pc:docMk/>
            <pc:sldMk cId="1333714916" sldId="384"/>
            <ac:grpSpMk id="46" creationId="{00000000-0000-0000-0000-000000000000}"/>
          </ac:grpSpMkLst>
        </pc:grpChg>
        <pc:grpChg chg="mod">
          <ac:chgData name="Baher Ramdan" userId="448848f6a643a7b5" providerId="LiveId" clId="{F51CC0EC-9A97-4310-8DA4-77AD9E8E80F4}" dt="2020-12-19T11:20:56.345" v="2039" actId="1035"/>
          <ac:grpSpMkLst>
            <pc:docMk/>
            <pc:sldMk cId="1333714916" sldId="384"/>
            <ac:grpSpMk id="49" creationId="{00000000-0000-0000-0000-000000000000}"/>
          </ac:grpSpMkLst>
        </pc:grpChg>
        <pc:grpChg chg="mod">
          <ac:chgData name="Baher Ramdan" userId="448848f6a643a7b5" providerId="LiveId" clId="{F51CC0EC-9A97-4310-8DA4-77AD9E8E80F4}" dt="2020-12-19T11:21:03.646" v="2059" actId="1035"/>
          <ac:grpSpMkLst>
            <pc:docMk/>
            <pc:sldMk cId="1333714916" sldId="384"/>
            <ac:grpSpMk id="52" creationId="{00000000-0000-0000-0000-000000000000}"/>
          </ac:grpSpMkLst>
        </pc:grpChg>
        <pc:grpChg chg="del">
          <ac:chgData name="Baher Ramdan" userId="448848f6a643a7b5" providerId="LiveId" clId="{F51CC0EC-9A97-4310-8DA4-77AD9E8E80F4}" dt="2020-12-19T08:42:15.123" v="459" actId="478"/>
          <ac:grpSpMkLst>
            <pc:docMk/>
            <pc:sldMk cId="1333714916" sldId="384"/>
            <ac:grpSpMk id="63" creationId="{6D457C31-1CA2-4D8D-83F3-080E1B29A6D7}"/>
          </ac:grpSpMkLst>
        </pc:grpChg>
        <pc:grpChg chg="del">
          <ac:chgData name="Baher Ramdan" userId="448848f6a643a7b5" providerId="LiveId" clId="{F51CC0EC-9A97-4310-8DA4-77AD9E8E80F4}" dt="2020-12-19T08:42:17.512" v="460" actId="478"/>
          <ac:grpSpMkLst>
            <pc:docMk/>
            <pc:sldMk cId="1333714916" sldId="384"/>
            <ac:grpSpMk id="66" creationId="{49F27C34-DA46-42EE-9045-0EF857170B14}"/>
          </ac:grpSpMkLst>
        </pc:grpChg>
        <pc:picChg chg="add mod">
          <ac:chgData name="Baher Ramdan" userId="448848f6a643a7b5" providerId="LiveId" clId="{F51CC0EC-9A97-4310-8DA4-77AD9E8E80F4}" dt="2020-12-19T08:42:32.014" v="464"/>
          <ac:picMkLst>
            <pc:docMk/>
            <pc:sldMk cId="1333714916" sldId="384"/>
            <ac:picMk id="70" creationId="{41E79415-2148-4A8B-BA99-F7D665BB0DFD}"/>
          </ac:picMkLst>
        </pc:picChg>
        <pc:picChg chg="add mod">
          <ac:chgData name="Baher Ramdan" userId="448848f6a643a7b5" providerId="LiveId" clId="{F51CC0EC-9A97-4310-8DA4-77AD9E8E80F4}" dt="2020-12-19T08:42:32.014" v="464"/>
          <ac:picMkLst>
            <pc:docMk/>
            <pc:sldMk cId="1333714916" sldId="384"/>
            <ac:picMk id="71" creationId="{50BBE19D-4302-4DDC-9F84-03D44B47A38E}"/>
          </ac:picMkLst>
        </pc:picChg>
        <pc:picChg chg="add mod">
          <ac:chgData name="Baher Ramdan" userId="448848f6a643a7b5" providerId="LiveId" clId="{F51CC0EC-9A97-4310-8DA4-77AD9E8E80F4}" dt="2020-12-19T12:25:08.785" v="2775" actId="1076"/>
          <ac:picMkLst>
            <pc:docMk/>
            <pc:sldMk cId="1333714916" sldId="384"/>
            <ac:picMk id="72" creationId="{5A7BE848-667C-4376-BA12-D268FE60D9F1}"/>
          </ac:picMkLst>
        </pc:picChg>
      </pc:sldChg>
      <pc:sldChg chg="addSp delSp modSp mod">
        <pc:chgData name="Baher Ramdan" userId="448848f6a643a7b5" providerId="LiveId" clId="{F51CC0EC-9A97-4310-8DA4-77AD9E8E80F4}" dt="2020-12-20T08:38:09.420" v="2849" actId="1036"/>
        <pc:sldMkLst>
          <pc:docMk/>
          <pc:sldMk cId="2073692845" sldId="388"/>
        </pc:sldMkLst>
        <pc:spChg chg="mod">
          <ac:chgData name="Baher Ramdan" userId="448848f6a643a7b5" providerId="LiveId" clId="{F51CC0EC-9A97-4310-8DA4-77AD9E8E80F4}" dt="2020-12-19T08:52:39.149" v="882" actId="14100"/>
          <ac:spMkLst>
            <pc:docMk/>
            <pc:sldMk cId="2073692845" sldId="388"/>
            <ac:spMk id="3" creationId="{00000000-0000-0000-0000-000000000000}"/>
          </ac:spMkLst>
        </pc:spChg>
        <pc:spChg chg="mod">
          <ac:chgData name="Baher Ramdan" userId="448848f6a643a7b5" providerId="LiveId" clId="{F51CC0EC-9A97-4310-8DA4-77AD9E8E80F4}" dt="2020-12-19T09:33:39.951" v="1119" actId="20577"/>
          <ac:spMkLst>
            <pc:docMk/>
            <pc:sldMk cId="2073692845" sldId="388"/>
            <ac:spMk id="16" creationId="{00000000-0000-0000-0000-000000000000}"/>
          </ac:spMkLst>
        </pc:spChg>
        <pc:spChg chg="mod">
          <ac:chgData name="Baher Ramdan" userId="448848f6a643a7b5" providerId="LiveId" clId="{F51CC0EC-9A97-4310-8DA4-77AD9E8E80F4}" dt="2020-12-20T08:38:09.420" v="2849" actId="1036"/>
          <ac:spMkLst>
            <pc:docMk/>
            <pc:sldMk cId="2073692845" sldId="388"/>
            <ac:spMk id="19" creationId="{D4497E74-8F70-4622-A7C9-51D1870C3D01}"/>
          </ac:spMkLst>
        </pc:spChg>
        <pc:spChg chg="mod">
          <ac:chgData name="Baher Ramdan" userId="448848f6a643a7b5" providerId="LiveId" clId="{F51CC0EC-9A97-4310-8DA4-77AD9E8E80F4}" dt="2020-12-19T08:52:29.558" v="881" actId="1037"/>
          <ac:spMkLst>
            <pc:docMk/>
            <pc:sldMk cId="2073692845" sldId="388"/>
            <ac:spMk id="20" creationId="{00000000-0000-0000-0000-000000000000}"/>
          </ac:spMkLst>
        </pc:spChg>
        <pc:spChg chg="mod">
          <ac:chgData name="Baher Ramdan" userId="448848f6a643a7b5" providerId="LiveId" clId="{F51CC0EC-9A97-4310-8DA4-77AD9E8E80F4}" dt="2020-12-19T09:33:18.532" v="1116" actId="13900"/>
          <ac:spMkLst>
            <pc:docMk/>
            <pc:sldMk cId="2073692845" sldId="388"/>
            <ac:spMk id="23" creationId="{00000000-0000-0000-0000-000000000000}"/>
          </ac:spMkLst>
        </pc:spChg>
        <pc:spChg chg="mod">
          <ac:chgData name="Baher Ramdan" userId="448848f6a643a7b5" providerId="LiveId" clId="{F51CC0EC-9A97-4310-8DA4-77AD9E8E80F4}" dt="2020-12-19T09:34:17.199" v="1194" actId="1036"/>
          <ac:spMkLst>
            <pc:docMk/>
            <pc:sldMk cId="2073692845" sldId="388"/>
            <ac:spMk id="25" creationId="{00000000-0000-0000-0000-000000000000}"/>
          </ac:spMkLst>
        </pc:spChg>
        <pc:spChg chg="mod">
          <ac:chgData name="Baher Ramdan" userId="448848f6a643a7b5" providerId="LiveId" clId="{F51CC0EC-9A97-4310-8DA4-77AD9E8E80F4}" dt="2020-12-19T09:34:04.121" v="1153" actId="1036"/>
          <ac:spMkLst>
            <pc:docMk/>
            <pc:sldMk cId="2073692845" sldId="388"/>
            <ac:spMk id="26" creationId="{00000000-0000-0000-0000-000000000000}"/>
          </ac:spMkLst>
        </pc:spChg>
        <pc:spChg chg="del">
          <ac:chgData name="Baher Ramdan" userId="448848f6a643a7b5" providerId="LiveId" clId="{F51CC0EC-9A97-4310-8DA4-77AD9E8E80F4}" dt="2020-12-19T08:50:10.223" v="727" actId="478"/>
          <ac:spMkLst>
            <pc:docMk/>
            <pc:sldMk cId="2073692845" sldId="388"/>
            <ac:spMk id="52" creationId="{F0316FFD-8EC2-4DEC-AE32-7B4D33E3CEA3}"/>
          </ac:spMkLst>
        </pc:spChg>
        <pc:grpChg chg="mod">
          <ac:chgData name="Baher Ramdan" userId="448848f6a643a7b5" providerId="LiveId" clId="{F51CC0EC-9A97-4310-8DA4-77AD9E8E80F4}" dt="2020-12-19T08:52:24.245" v="877" actId="1037"/>
          <ac:grpSpMkLst>
            <pc:docMk/>
            <pc:sldMk cId="2073692845" sldId="388"/>
            <ac:grpSpMk id="8" creationId="{00000000-0000-0000-0000-000000000000}"/>
          </ac:grpSpMkLst>
        </pc:grpChg>
        <pc:grpChg chg="mod">
          <ac:chgData name="Baher Ramdan" userId="448848f6a643a7b5" providerId="LiveId" clId="{F51CC0EC-9A97-4310-8DA4-77AD9E8E80F4}" dt="2020-12-19T08:52:29.558" v="881" actId="1037"/>
          <ac:grpSpMkLst>
            <pc:docMk/>
            <pc:sldMk cId="2073692845" sldId="388"/>
            <ac:grpSpMk id="12" creationId="{00000000-0000-0000-0000-000000000000}"/>
          </ac:grpSpMkLst>
        </pc:grpChg>
        <pc:grpChg chg="del">
          <ac:chgData name="Baher Ramdan" userId="448848f6a643a7b5" providerId="LiveId" clId="{F51CC0EC-9A97-4310-8DA4-77AD9E8E80F4}" dt="2020-12-19T08:50:07.675" v="726" actId="478"/>
          <ac:grpSpMkLst>
            <pc:docMk/>
            <pc:sldMk cId="2073692845" sldId="388"/>
            <ac:grpSpMk id="46" creationId="{195B93AE-3B4E-4AA5-9DA8-8B0B2CFDAB0B}"/>
          </ac:grpSpMkLst>
        </pc:grpChg>
        <pc:grpChg chg="del">
          <ac:chgData name="Baher Ramdan" userId="448848f6a643a7b5" providerId="LiveId" clId="{F51CC0EC-9A97-4310-8DA4-77AD9E8E80F4}" dt="2020-12-19T08:50:12.253" v="728" actId="478"/>
          <ac:grpSpMkLst>
            <pc:docMk/>
            <pc:sldMk cId="2073692845" sldId="388"/>
            <ac:grpSpMk id="49" creationId="{A9A17041-FF89-4597-91B0-184B5DB8D5E5}"/>
          </ac:grpSpMkLst>
        </pc:grpChg>
        <pc:picChg chg="mod">
          <ac:chgData name="Baher Ramdan" userId="448848f6a643a7b5" providerId="LiveId" clId="{F51CC0EC-9A97-4310-8DA4-77AD9E8E80F4}" dt="2020-12-19T08:51:04.721" v="818" actId="1035"/>
          <ac:picMkLst>
            <pc:docMk/>
            <pc:sldMk cId="2073692845" sldId="388"/>
            <ac:picMk id="4" creationId="{93CF064C-58EB-4A07-8531-3794EDDC35E9}"/>
          </ac:picMkLst>
        </pc:picChg>
        <pc:picChg chg="add mod">
          <ac:chgData name="Baher Ramdan" userId="448848f6a643a7b5" providerId="LiveId" clId="{F51CC0EC-9A97-4310-8DA4-77AD9E8E80F4}" dt="2020-12-19T08:50:39.631" v="775" actId="14100"/>
          <ac:picMkLst>
            <pc:docMk/>
            <pc:sldMk cId="2073692845" sldId="388"/>
            <ac:picMk id="30" creationId="{D71D74FE-1038-4988-A4FF-E00204C90D63}"/>
          </ac:picMkLst>
        </pc:picChg>
        <pc:picChg chg="add mod">
          <ac:chgData name="Baher Ramdan" userId="448848f6a643a7b5" providerId="LiveId" clId="{F51CC0EC-9A97-4310-8DA4-77AD9E8E80F4}" dt="2020-12-19T08:50:49.444" v="776" actId="1076"/>
          <ac:picMkLst>
            <pc:docMk/>
            <pc:sldMk cId="2073692845" sldId="388"/>
            <ac:picMk id="31" creationId="{C1FE1729-5C18-462E-8138-5795FD6C672D}"/>
          </ac:picMkLst>
        </pc:picChg>
        <pc:picChg chg="add mod">
          <ac:chgData name="Baher Ramdan" userId="448848f6a643a7b5" providerId="LiveId" clId="{F51CC0EC-9A97-4310-8DA4-77AD9E8E80F4}" dt="2020-12-19T09:33:50.663" v="1120"/>
          <ac:picMkLst>
            <pc:docMk/>
            <pc:sldMk cId="2073692845" sldId="388"/>
            <ac:picMk id="32" creationId="{32B1E959-37C1-4626-AE0B-CDC23E635F0C}"/>
          </ac:picMkLst>
        </pc:picChg>
        <pc:picChg chg="mod">
          <ac:chgData name="Baher Ramdan" userId="448848f6a643a7b5" providerId="LiveId" clId="{F51CC0EC-9A97-4310-8DA4-77AD9E8E80F4}" dt="2020-12-19T08:51:46.476" v="845" actId="1036"/>
          <ac:picMkLst>
            <pc:docMk/>
            <pc:sldMk cId="2073692845" sldId="388"/>
            <ac:picMk id="37" creationId="{3171A3B7-93C6-46E5-BA6A-0852E34CD705}"/>
          </ac:picMkLst>
        </pc:picChg>
        <pc:cxnChg chg="mod">
          <ac:chgData name="Baher Ramdan" userId="448848f6a643a7b5" providerId="LiveId" clId="{F51CC0EC-9A97-4310-8DA4-77AD9E8E80F4}" dt="2020-12-19T09:34:10.384" v="1176" actId="1036"/>
          <ac:cxnSpMkLst>
            <pc:docMk/>
            <pc:sldMk cId="2073692845" sldId="388"/>
            <ac:cxnSpMk id="28" creationId="{00000000-0000-0000-0000-000000000000}"/>
          </ac:cxnSpMkLst>
        </pc:cxnChg>
      </pc:sldChg>
      <pc:sldChg chg="addSp delSp modSp mod">
        <pc:chgData name="Baher Ramdan" userId="448848f6a643a7b5" providerId="LiveId" clId="{F51CC0EC-9A97-4310-8DA4-77AD9E8E80F4}" dt="2020-12-19T12:27:32.956" v="2803"/>
        <pc:sldMkLst>
          <pc:docMk/>
          <pc:sldMk cId="137336701" sldId="400"/>
        </pc:sldMkLst>
        <pc:spChg chg="mod">
          <ac:chgData name="Baher Ramdan" userId="448848f6a643a7b5" providerId="LiveId" clId="{F51CC0EC-9A97-4310-8DA4-77AD9E8E80F4}" dt="2020-12-19T11:25:20.567" v="2081" actId="571"/>
          <ac:spMkLst>
            <pc:docMk/>
            <pc:sldMk cId="137336701" sldId="400"/>
            <ac:spMk id="12" creationId="{00000000-0000-0000-0000-000000000000}"/>
          </ac:spMkLst>
        </pc:spChg>
        <pc:spChg chg="mod">
          <ac:chgData name="Baher Ramdan" userId="448848f6a643a7b5" providerId="LiveId" clId="{F51CC0EC-9A97-4310-8DA4-77AD9E8E80F4}" dt="2020-12-19T11:25:20.567" v="2081" actId="571"/>
          <ac:spMkLst>
            <pc:docMk/>
            <pc:sldMk cId="137336701" sldId="400"/>
            <ac:spMk id="13" creationId="{00000000-0000-0000-0000-000000000000}"/>
          </ac:spMkLst>
        </pc:spChg>
        <pc:spChg chg="mod">
          <ac:chgData name="Baher Ramdan" userId="448848f6a643a7b5" providerId="LiveId" clId="{F51CC0EC-9A97-4310-8DA4-77AD9E8E80F4}" dt="2020-12-19T11:25:20.567" v="2081" actId="571"/>
          <ac:spMkLst>
            <pc:docMk/>
            <pc:sldMk cId="137336701" sldId="400"/>
            <ac:spMk id="14" creationId="{00000000-0000-0000-0000-000000000000}"/>
          </ac:spMkLst>
        </pc:spChg>
        <pc:spChg chg="mod">
          <ac:chgData name="Baher Ramdan" userId="448848f6a643a7b5" providerId="LiveId" clId="{F51CC0EC-9A97-4310-8DA4-77AD9E8E80F4}" dt="2020-12-19T11:25:20.567" v="2081" actId="571"/>
          <ac:spMkLst>
            <pc:docMk/>
            <pc:sldMk cId="137336701" sldId="400"/>
            <ac:spMk id="15" creationId="{00000000-0000-0000-0000-000000000000}"/>
          </ac:spMkLst>
        </pc:spChg>
        <pc:spChg chg="mod">
          <ac:chgData name="Baher Ramdan" userId="448848f6a643a7b5" providerId="LiveId" clId="{F51CC0EC-9A97-4310-8DA4-77AD9E8E80F4}" dt="2020-12-19T11:25:20.567" v="2081" actId="571"/>
          <ac:spMkLst>
            <pc:docMk/>
            <pc:sldMk cId="137336701" sldId="400"/>
            <ac:spMk id="16" creationId="{00000000-0000-0000-0000-000000000000}"/>
          </ac:spMkLst>
        </pc:spChg>
        <pc:spChg chg="mod">
          <ac:chgData name="Baher Ramdan" userId="448848f6a643a7b5" providerId="LiveId" clId="{F51CC0EC-9A97-4310-8DA4-77AD9E8E80F4}" dt="2020-12-19T11:25:20.567" v="2081" actId="571"/>
          <ac:spMkLst>
            <pc:docMk/>
            <pc:sldMk cId="137336701" sldId="400"/>
            <ac:spMk id="17" creationId="{00000000-0000-0000-0000-000000000000}"/>
          </ac:spMkLst>
        </pc:spChg>
        <pc:spChg chg="mod">
          <ac:chgData name="Baher Ramdan" userId="448848f6a643a7b5" providerId="LiveId" clId="{F51CC0EC-9A97-4310-8DA4-77AD9E8E80F4}" dt="2020-12-19T11:25:20.567" v="2081" actId="571"/>
          <ac:spMkLst>
            <pc:docMk/>
            <pc:sldMk cId="137336701" sldId="400"/>
            <ac:spMk id="18" creationId="{00000000-0000-0000-0000-000000000000}"/>
          </ac:spMkLst>
        </pc:spChg>
        <pc:spChg chg="mod">
          <ac:chgData name="Baher Ramdan" userId="448848f6a643a7b5" providerId="LiveId" clId="{F51CC0EC-9A97-4310-8DA4-77AD9E8E80F4}" dt="2020-12-19T11:25:20.567" v="2081" actId="571"/>
          <ac:spMkLst>
            <pc:docMk/>
            <pc:sldMk cId="137336701" sldId="400"/>
            <ac:spMk id="19" creationId="{00000000-0000-0000-0000-000000000000}"/>
          </ac:spMkLst>
        </pc:spChg>
        <pc:spChg chg="mod">
          <ac:chgData name="Baher Ramdan" userId="448848f6a643a7b5" providerId="LiveId" clId="{F51CC0EC-9A97-4310-8DA4-77AD9E8E80F4}" dt="2020-12-19T11:25:20.567" v="2081" actId="571"/>
          <ac:spMkLst>
            <pc:docMk/>
            <pc:sldMk cId="137336701" sldId="400"/>
            <ac:spMk id="20" creationId="{00000000-0000-0000-0000-000000000000}"/>
          </ac:spMkLst>
        </pc:spChg>
        <pc:spChg chg="mod">
          <ac:chgData name="Baher Ramdan" userId="448848f6a643a7b5" providerId="LiveId" clId="{F51CC0EC-9A97-4310-8DA4-77AD9E8E80F4}" dt="2020-12-19T11:25:20.567" v="2081" actId="571"/>
          <ac:spMkLst>
            <pc:docMk/>
            <pc:sldMk cId="137336701" sldId="400"/>
            <ac:spMk id="21" creationId="{00000000-0000-0000-0000-000000000000}"/>
          </ac:spMkLst>
        </pc:spChg>
        <pc:spChg chg="mod">
          <ac:chgData name="Baher Ramdan" userId="448848f6a643a7b5" providerId="LiveId" clId="{F51CC0EC-9A97-4310-8DA4-77AD9E8E80F4}" dt="2020-12-19T11:25:20.567" v="2081" actId="571"/>
          <ac:spMkLst>
            <pc:docMk/>
            <pc:sldMk cId="137336701" sldId="400"/>
            <ac:spMk id="22" creationId="{00000000-0000-0000-0000-000000000000}"/>
          </ac:spMkLst>
        </pc:spChg>
        <pc:spChg chg="mod">
          <ac:chgData name="Baher Ramdan" userId="448848f6a643a7b5" providerId="LiveId" clId="{F51CC0EC-9A97-4310-8DA4-77AD9E8E80F4}" dt="2020-12-19T11:25:20.567" v="2081" actId="571"/>
          <ac:spMkLst>
            <pc:docMk/>
            <pc:sldMk cId="137336701" sldId="400"/>
            <ac:spMk id="23" creationId="{00000000-0000-0000-0000-000000000000}"/>
          </ac:spMkLst>
        </pc:spChg>
        <pc:spChg chg="mod">
          <ac:chgData name="Baher Ramdan" userId="448848f6a643a7b5" providerId="LiveId" clId="{F51CC0EC-9A97-4310-8DA4-77AD9E8E80F4}" dt="2020-12-19T11:25:20.567" v="2081" actId="571"/>
          <ac:spMkLst>
            <pc:docMk/>
            <pc:sldMk cId="137336701" sldId="400"/>
            <ac:spMk id="24" creationId="{00000000-0000-0000-0000-000000000000}"/>
          </ac:spMkLst>
        </pc:spChg>
        <pc:spChg chg="mod">
          <ac:chgData name="Baher Ramdan" userId="448848f6a643a7b5" providerId="LiveId" clId="{F51CC0EC-9A97-4310-8DA4-77AD9E8E80F4}" dt="2020-12-19T11:25:20.567" v="2081" actId="571"/>
          <ac:spMkLst>
            <pc:docMk/>
            <pc:sldMk cId="137336701" sldId="400"/>
            <ac:spMk id="25" creationId="{00000000-0000-0000-0000-000000000000}"/>
          </ac:spMkLst>
        </pc:spChg>
        <pc:spChg chg="mod">
          <ac:chgData name="Baher Ramdan" userId="448848f6a643a7b5" providerId="LiveId" clId="{F51CC0EC-9A97-4310-8DA4-77AD9E8E80F4}" dt="2020-12-19T11:25:20.567" v="2081" actId="571"/>
          <ac:spMkLst>
            <pc:docMk/>
            <pc:sldMk cId="137336701" sldId="400"/>
            <ac:spMk id="26" creationId="{00000000-0000-0000-0000-000000000000}"/>
          </ac:spMkLst>
        </pc:spChg>
        <pc:spChg chg="mod">
          <ac:chgData name="Baher Ramdan" userId="448848f6a643a7b5" providerId="LiveId" clId="{F51CC0EC-9A97-4310-8DA4-77AD9E8E80F4}" dt="2020-12-19T11:25:20.567" v="2081" actId="571"/>
          <ac:spMkLst>
            <pc:docMk/>
            <pc:sldMk cId="137336701" sldId="400"/>
            <ac:spMk id="27" creationId="{00000000-0000-0000-0000-000000000000}"/>
          </ac:spMkLst>
        </pc:spChg>
        <pc:spChg chg="mod">
          <ac:chgData name="Baher Ramdan" userId="448848f6a643a7b5" providerId="LiveId" clId="{F51CC0EC-9A97-4310-8DA4-77AD9E8E80F4}" dt="2020-12-19T11:25:20.567" v="2081" actId="571"/>
          <ac:spMkLst>
            <pc:docMk/>
            <pc:sldMk cId="137336701" sldId="400"/>
            <ac:spMk id="28" creationId="{00000000-0000-0000-0000-000000000000}"/>
          </ac:spMkLst>
        </pc:spChg>
        <pc:spChg chg="mod">
          <ac:chgData name="Baher Ramdan" userId="448848f6a643a7b5" providerId="LiveId" clId="{F51CC0EC-9A97-4310-8DA4-77AD9E8E80F4}" dt="2020-12-19T11:25:20.567" v="2081" actId="571"/>
          <ac:spMkLst>
            <pc:docMk/>
            <pc:sldMk cId="137336701" sldId="400"/>
            <ac:spMk id="29" creationId="{00000000-0000-0000-0000-000000000000}"/>
          </ac:spMkLst>
        </pc:spChg>
        <pc:spChg chg="mod">
          <ac:chgData name="Baher Ramdan" userId="448848f6a643a7b5" providerId="LiveId" clId="{F51CC0EC-9A97-4310-8DA4-77AD9E8E80F4}" dt="2020-12-19T11:25:20.567" v="2081" actId="571"/>
          <ac:spMkLst>
            <pc:docMk/>
            <pc:sldMk cId="137336701" sldId="400"/>
            <ac:spMk id="30" creationId="{00000000-0000-0000-0000-000000000000}"/>
          </ac:spMkLst>
        </pc:spChg>
        <pc:spChg chg="mod">
          <ac:chgData name="Baher Ramdan" userId="448848f6a643a7b5" providerId="LiveId" clId="{F51CC0EC-9A97-4310-8DA4-77AD9E8E80F4}" dt="2020-12-19T11:25:20.567" v="2081" actId="571"/>
          <ac:spMkLst>
            <pc:docMk/>
            <pc:sldMk cId="137336701" sldId="400"/>
            <ac:spMk id="31" creationId="{00000000-0000-0000-0000-000000000000}"/>
          </ac:spMkLst>
        </pc:spChg>
        <pc:spChg chg="mod">
          <ac:chgData name="Baher Ramdan" userId="448848f6a643a7b5" providerId="LiveId" clId="{F51CC0EC-9A97-4310-8DA4-77AD9E8E80F4}" dt="2020-12-19T11:25:20.567" v="2081" actId="571"/>
          <ac:spMkLst>
            <pc:docMk/>
            <pc:sldMk cId="137336701" sldId="400"/>
            <ac:spMk id="32" creationId="{00000000-0000-0000-0000-000000000000}"/>
          </ac:spMkLst>
        </pc:spChg>
        <pc:spChg chg="mod">
          <ac:chgData name="Baher Ramdan" userId="448848f6a643a7b5" providerId="LiveId" clId="{F51CC0EC-9A97-4310-8DA4-77AD9E8E80F4}" dt="2020-12-19T11:25:20.567" v="2081" actId="571"/>
          <ac:spMkLst>
            <pc:docMk/>
            <pc:sldMk cId="137336701" sldId="400"/>
            <ac:spMk id="33" creationId="{00000000-0000-0000-0000-000000000000}"/>
          </ac:spMkLst>
        </pc:spChg>
        <pc:spChg chg="mod">
          <ac:chgData name="Baher Ramdan" userId="448848f6a643a7b5" providerId="LiveId" clId="{F51CC0EC-9A97-4310-8DA4-77AD9E8E80F4}" dt="2020-12-19T11:25:20.567" v="2081" actId="571"/>
          <ac:spMkLst>
            <pc:docMk/>
            <pc:sldMk cId="137336701" sldId="400"/>
            <ac:spMk id="34" creationId="{00000000-0000-0000-0000-000000000000}"/>
          </ac:spMkLst>
        </pc:spChg>
        <pc:spChg chg="mod">
          <ac:chgData name="Baher Ramdan" userId="448848f6a643a7b5" providerId="LiveId" clId="{F51CC0EC-9A97-4310-8DA4-77AD9E8E80F4}" dt="2020-12-19T11:25:20.567" v="2081" actId="571"/>
          <ac:spMkLst>
            <pc:docMk/>
            <pc:sldMk cId="137336701" sldId="400"/>
            <ac:spMk id="35" creationId="{00000000-0000-0000-0000-000000000000}"/>
          </ac:spMkLst>
        </pc:spChg>
        <pc:spChg chg="mod">
          <ac:chgData name="Baher Ramdan" userId="448848f6a643a7b5" providerId="LiveId" clId="{F51CC0EC-9A97-4310-8DA4-77AD9E8E80F4}" dt="2020-12-19T11:26:15.459" v="2092" actId="207"/>
          <ac:spMkLst>
            <pc:docMk/>
            <pc:sldMk cId="137336701" sldId="400"/>
            <ac:spMk id="36" creationId="{00000000-0000-0000-0000-000000000000}"/>
          </ac:spMkLst>
        </pc:spChg>
        <pc:spChg chg="mod">
          <ac:chgData name="Baher Ramdan" userId="448848f6a643a7b5" providerId="LiveId" clId="{F51CC0EC-9A97-4310-8DA4-77AD9E8E80F4}" dt="2020-12-19T11:25:20.567" v="2081" actId="571"/>
          <ac:spMkLst>
            <pc:docMk/>
            <pc:sldMk cId="137336701" sldId="400"/>
            <ac:spMk id="37" creationId="{00000000-0000-0000-0000-000000000000}"/>
          </ac:spMkLst>
        </pc:spChg>
        <pc:spChg chg="mod">
          <ac:chgData name="Baher Ramdan" userId="448848f6a643a7b5" providerId="LiveId" clId="{F51CC0EC-9A97-4310-8DA4-77AD9E8E80F4}" dt="2020-12-19T11:25:24.849" v="2082" actId="207"/>
          <ac:spMkLst>
            <pc:docMk/>
            <pc:sldMk cId="137336701" sldId="400"/>
            <ac:spMk id="38" creationId="{00000000-0000-0000-0000-000000000000}"/>
          </ac:spMkLst>
        </pc:spChg>
        <pc:spChg chg="mod">
          <ac:chgData name="Baher Ramdan" userId="448848f6a643a7b5" providerId="LiveId" clId="{F51CC0EC-9A97-4310-8DA4-77AD9E8E80F4}" dt="2020-12-19T11:25:20.567" v="2081" actId="571"/>
          <ac:spMkLst>
            <pc:docMk/>
            <pc:sldMk cId="137336701" sldId="400"/>
            <ac:spMk id="39" creationId="{00000000-0000-0000-0000-000000000000}"/>
          </ac:spMkLst>
        </pc:spChg>
        <pc:spChg chg="mod">
          <ac:chgData name="Baher Ramdan" userId="448848f6a643a7b5" providerId="LiveId" clId="{F51CC0EC-9A97-4310-8DA4-77AD9E8E80F4}" dt="2020-12-19T11:25:20.567" v="2081" actId="571"/>
          <ac:spMkLst>
            <pc:docMk/>
            <pc:sldMk cId="137336701" sldId="400"/>
            <ac:spMk id="40" creationId="{00000000-0000-0000-0000-000000000000}"/>
          </ac:spMkLst>
        </pc:spChg>
        <pc:spChg chg="mod">
          <ac:chgData name="Baher Ramdan" userId="448848f6a643a7b5" providerId="LiveId" clId="{F51CC0EC-9A97-4310-8DA4-77AD9E8E80F4}" dt="2020-12-19T11:25:20.567" v="2081" actId="571"/>
          <ac:spMkLst>
            <pc:docMk/>
            <pc:sldMk cId="137336701" sldId="400"/>
            <ac:spMk id="41" creationId="{00000000-0000-0000-0000-000000000000}"/>
          </ac:spMkLst>
        </pc:spChg>
        <pc:spChg chg="mod">
          <ac:chgData name="Baher Ramdan" userId="448848f6a643a7b5" providerId="LiveId" clId="{F51CC0EC-9A97-4310-8DA4-77AD9E8E80F4}" dt="2020-12-19T11:25:20.567" v="2081" actId="571"/>
          <ac:spMkLst>
            <pc:docMk/>
            <pc:sldMk cId="137336701" sldId="400"/>
            <ac:spMk id="42" creationId="{00000000-0000-0000-0000-000000000000}"/>
          </ac:spMkLst>
        </pc:spChg>
        <pc:spChg chg="mod">
          <ac:chgData name="Baher Ramdan" userId="448848f6a643a7b5" providerId="LiveId" clId="{F51CC0EC-9A97-4310-8DA4-77AD9E8E80F4}" dt="2020-12-19T11:25:20.567" v="2081" actId="571"/>
          <ac:spMkLst>
            <pc:docMk/>
            <pc:sldMk cId="137336701" sldId="400"/>
            <ac:spMk id="43" creationId="{00000000-0000-0000-0000-000000000000}"/>
          </ac:spMkLst>
        </pc:spChg>
        <pc:spChg chg="mod">
          <ac:chgData name="Baher Ramdan" userId="448848f6a643a7b5" providerId="LiveId" clId="{F51CC0EC-9A97-4310-8DA4-77AD9E8E80F4}" dt="2020-12-19T11:25:20.567" v="2081" actId="571"/>
          <ac:spMkLst>
            <pc:docMk/>
            <pc:sldMk cId="137336701" sldId="400"/>
            <ac:spMk id="44" creationId="{00000000-0000-0000-0000-000000000000}"/>
          </ac:spMkLst>
        </pc:spChg>
        <pc:spChg chg="mod">
          <ac:chgData name="Baher Ramdan" userId="448848f6a643a7b5" providerId="LiveId" clId="{F51CC0EC-9A97-4310-8DA4-77AD9E8E80F4}" dt="2020-12-19T11:25:20.567" v="2081" actId="571"/>
          <ac:spMkLst>
            <pc:docMk/>
            <pc:sldMk cId="137336701" sldId="400"/>
            <ac:spMk id="45" creationId="{00000000-0000-0000-0000-000000000000}"/>
          </ac:spMkLst>
        </pc:spChg>
        <pc:spChg chg="mod">
          <ac:chgData name="Baher Ramdan" userId="448848f6a643a7b5" providerId="LiveId" clId="{F51CC0EC-9A97-4310-8DA4-77AD9E8E80F4}" dt="2020-12-19T11:25:20.567" v="2081" actId="571"/>
          <ac:spMkLst>
            <pc:docMk/>
            <pc:sldMk cId="137336701" sldId="400"/>
            <ac:spMk id="46" creationId="{00000000-0000-0000-0000-000000000000}"/>
          </ac:spMkLst>
        </pc:spChg>
        <pc:spChg chg="mod">
          <ac:chgData name="Baher Ramdan" userId="448848f6a643a7b5" providerId="LiveId" clId="{F51CC0EC-9A97-4310-8DA4-77AD9E8E80F4}" dt="2020-12-19T11:25:20.567" v="2081" actId="571"/>
          <ac:spMkLst>
            <pc:docMk/>
            <pc:sldMk cId="137336701" sldId="400"/>
            <ac:spMk id="47" creationId="{00000000-0000-0000-0000-000000000000}"/>
          </ac:spMkLst>
        </pc:spChg>
        <pc:spChg chg="mod">
          <ac:chgData name="Baher Ramdan" userId="448848f6a643a7b5" providerId="LiveId" clId="{F51CC0EC-9A97-4310-8DA4-77AD9E8E80F4}" dt="2020-12-19T11:25:20.567" v="2081" actId="571"/>
          <ac:spMkLst>
            <pc:docMk/>
            <pc:sldMk cId="137336701" sldId="400"/>
            <ac:spMk id="48" creationId="{00000000-0000-0000-0000-000000000000}"/>
          </ac:spMkLst>
        </pc:spChg>
        <pc:spChg chg="mod">
          <ac:chgData name="Baher Ramdan" userId="448848f6a643a7b5" providerId="LiveId" clId="{F51CC0EC-9A97-4310-8DA4-77AD9E8E80F4}" dt="2020-12-19T11:25:20.567" v="2081" actId="571"/>
          <ac:spMkLst>
            <pc:docMk/>
            <pc:sldMk cId="137336701" sldId="400"/>
            <ac:spMk id="49" creationId="{00000000-0000-0000-0000-000000000000}"/>
          </ac:spMkLst>
        </pc:spChg>
        <pc:spChg chg="mod">
          <ac:chgData name="Baher Ramdan" userId="448848f6a643a7b5" providerId="LiveId" clId="{F51CC0EC-9A97-4310-8DA4-77AD9E8E80F4}" dt="2020-12-19T11:25:20.567" v="2081" actId="571"/>
          <ac:spMkLst>
            <pc:docMk/>
            <pc:sldMk cId="137336701" sldId="400"/>
            <ac:spMk id="50" creationId="{00000000-0000-0000-0000-000000000000}"/>
          </ac:spMkLst>
        </pc:spChg>
        <pc:spChg chg="mod">
          <ac:chgData name="Baher Ramdan" userId="448848f6a643a7b5" providerId="LiveId" clId="{F51CC0EC-9A97-4310-8DA4-77AD9E8E80F4}" dt="2020-12-19T11:26:30.722" v="2095" actId="207"/>
          <ac:spMkLst>
            <pc:docMk/>
            <pc:sldMk cId="137336701" sldId="400"/>
            <ac:spMk id="51" creationId="{00000000-0000-0000-0000-000000000000}"/>
          </ac:spMkLst>
        </pc:spChg>
        <pc:spChg chg="mod">
          <ac:chgData name="Baher Ramdan" userId="448848f6a643a7b5" providerId="LiveId" clId="{F51CC0EC-9A97-4310-8DA4-77AD9E8E80F4}" dt="2020-12-19T11:25:57.109" v="2088" actId="207"/>
          <ac:spMkLst>
            <pc:docMk/>
            <pc:sldMk cId="137336701" sldId="400"/>
            <ac:spMk id="52" creationId="{00000000-0000-0000-0000-000000000000}"/>
          </ac:spMkLst>
        </pc:spChg>
        <pc:spChg chg="mod">
          <ac:chgData name="Baher Ramdan" userId="448848f6a643a7b5" providerId="LiveId" clId="{F51CC0EC-9A97-4310-8DA4-77AD9E8E80F4}" dt="2020-12-19T11:25:20.567" v="2081" actId="571"/>
          <ac:spMkLst>
            <pc:docMk/>
            <pc:sldMk cId="137336701" sldId="400"/>
            <ac:spMk id="53" creationId="{00000000-0000-0000-0000-000000000000}"/>
          </ac:spMkLst>
        </pc:spChg>
        <pc:spChg chg="mod">
          <ac:chgData name="Baher Ramdan" userId="448848f6a643a7b5" providerId="LiveId" clId="{F51CC0EC-9A97-4310-8DA4-77AD9E8E80F4}" dt="2020-12-19T11:25:43.423" v="2085" actId="207"/>
          <ac:spMkLst>
            <pc:docMk/>
            <pc:sldMk cId="137336701" sldId="400"/>
            <ac:spMk id="54" creationId="{00000000-0000-0000-0000-000000000000}"/>
          </ac:spMkLst>
        </pc:spChg>
        <pc:spChg chg="mod">
          <ac:chgData name="Baher Ramdan" userId="448848f6a643a7b5" providerId="LiveId" clId="{F51CC0EC-9A97-4310-8DA4-77AD9E8E80F4}" dt="2020-12-19T11:25:20.567" v="2081" actId="571"/>
          <ac:spMkLst>
            <pc:docMk/>
            <pc:sldMk cId="137336701" sldId="400"/>
            <ac:spMk id="55" creationId="{00000000-0000-0000-0000-000000000000}"/>
          </ac:spMkLst>
        </pc:spChg>
        <pc:spChg chg="mod">
          <ac:chgData name="Baher Ramdan" userId="448848f6a643a7b5" providerId="LiveId" clId="{F51CC0EC-9A97-4310-8DA4-77AD9E8E80F4}" dt="2020-12-19T11:25:20.567" v="2081" actId="571"/>
          <ac:spMkLst>
            <pc:docMk/>
            <pc:sldMk cId="137336701" sldId="400"/>
            <ac:spMk id="56" creationId="{00000000-0000-0000-0000-000000000000}"/>
          </ac:spMkLst>
        </pc:spChg>
        <pc:spChg chg="mod">
          <ac:chgData name="Baher Ramdan" userId="448848f6a643a7b5" providerId="LiveId" clId="{F51CC0EC-9A97-4310-8DA4-77AD9E8E80F4}" dt="2020-12-19T11:25:20.567" v="2081" actId="571"/>
          <ac:spMkLst>
            <pc:docMk/>
            <pc:sldMk cId="137336701" sldId="400"/>
            <ac:spMk id="57" creationId="{00000000-0000-0000-0000-000000000000}"/>
          </ac:spMkLst>
        </pc:spChg>
        <pc:spChg chg="mod">
          <ac:chgData name="Baher Ramdan" userId="448848f6a643a7b5" providerId="LiveId" clId="{F51CC0EC-9A97-4310-8DA4-77AD9E8E80F4}" dt="2020-12-19T11:25:20.567" v="2081" actId="571"/>
          <ac:spMkLst>
            <pc:docMk/>
            <pc:sldMk cId="137336701" sldId="400"/>
            <ac:spMk id="58" creationId="{00000000-0000-0000-0000-000000000000}"/>
          </ac:spMkLst>
        </pc:spChg>
        <pc:spChg chg="mod">
          <ac:chgData name="Baher Ramdan" userId="448848f6a643a7b5" providerId="LiveId" clId="{F51CC0EC-9A97-4310-8DA4-77AD9E8E80F4}" dt="2020-12-19T11:25:24.849" v="2082" actId="207"/>
          <ac:spMkLst>
            <pc:docMk/>
            <pc:sldMk cId="137336701" sldId="400"/>
            <ac:spMk id="59" creationId="{00000000-0000-0000-0000-000000000000}"/>
          </ac:spMkLst>
        </pc:spChg>
        <pc:spChg chg="mod">
          <ac:chgData name="Baher Ramdan" userId="448848f6a643a7b5" providerId="LiveId" clId="{F51CC0EC-9A97-4310-8DA4-77AD9E8E80F4}" dt="2020-12-19T11:27:36.067" v="2101" actId="207"/>
          <ac:spMkLst>
            <pc:docMk/>
            <pc:sldMk cId="137336701" sldId="400"/>
            <ac:spMk id="60" creationId="{00000000-0000-0000-0000-000000000000}"/>
          </ac:spMkLst>
        </pc:spChg>
        <pc:spChg chg="mod">
          <ac:chgData name="Baher Ramdan" userId="448848f6a643a7b5" providerId="LiveId" clId="{F51CC0EC-9A97-4310-8DA4-77AD9E8E80F4}" dt="2020-12-19T11:25:20.567" v="2081" actId="571"/>
          <ac:spMkLst>
            <pc:docMk/>
            <pc:sldMk cId="137336701" sldId="400"/>
            <ac:spMk id="61" creationId="{00000000-0000-0000-0000-000000000000}"/>
          </ac:spMkLst>
        </pc:spChg>
        <pc:spChg chg="mod">
          <ac:chgData name="Baher Ramdan" userId="448848f6a643a7b5" providerId="LiveId" clId="{F51CC0EC-9A97-4310-8DA4-77AD9E8E80F4}" dt="2020-12-19T11:25:24.849" v="2082" actId="207"/>
          <ac:spMkLst>
            <pc:docMk/>
            <pc:sldMk cId="137336701" sldId="400"/>
            <ac:spMk id="62" creationId="{00000000-0000-0000-0000-000000000000}"/>
          </ac:spMkLst>
        </pc:spChg>
        <pc:spChg chg="mod">
          <ac:chgData name="Baher Ramdan" userId="448848f6a643a7b5" providerId="LiveId" clId="{F51CC0EC-9A97-4310-8DA4-77AD9E8E80F4}" dt="2020-12-19T11:25:20.567" v="2081" actId="571"/>
          <ac:spMkLst>
            <pc:docMk/>
            <pc:sldMk cId="137336701" sldId="400"/>
            <ac:spMk id="63" creationId="{00000000-0000-0000-0000-000000000000}"/>
          </ac:spMkLst>
        </pc:spChg>
        <pc:spChg chg="mod">
          <ac:chgData name="Baher Ramdan" userId="448848f6a643a7b5" providerId="LiveId" clId="{F51CC0EC-9A97-4310-8DA4-77AD9E8E80F4}" dt="2020-12-19T11:25:20.567" v="2081" actId="571"/>
          <ac:spMkLst>
            <pc:docMk/>
            <pc:sldMk cId="137336701" sldId="400"/>
            <ac:spMk id="64" creationId="{00000000-0000-0000-0000-000000000000}"/>
          </ac:spMkLst>
        </pc:spChg>
        <pc:spChg chg="mod">
          <ac:chgData name="Baher Ramdan" userId="448848f6a643a7b5" providerId="LiveId" clId="{F51CC0EC-9A97-4310-8DA4-77AD9E8E80F4}" dt="2020-12-19T11:25:20.567" v="2081" actId="571"/>
          <ac:spMkLst>
            <pc:docMk/>
            <pc:sldMk cId="137336701" sldId="400"/>
            <ac:spMk id="65" creationId="{00000000-0000-0000-0000-000000000000}"/>
          </ac:spMkLst>
        </pc:spChg>
        <pc:spChg chg="mod">
          <ac:chgData name="Baher Ramdan" userId="448848f6a643a7b5" providerId="LiveId" clId="{F51CC0EC-9A97-4310-8DA4-77AD9E8E80F4}" dt="2020-12-19T11:25:20.567" v="2081" actId="571"/>
          <ac:spMkLst>
            <pc:docMk/>
            <pc:sldMk cId="137336701" sldId="400"/>
            <ac:spMk id="66" creationId="{00000000-0000-0000-0000-000000000000}"/>
          </ac:spMkLst>
        </pc:spChg>
        <pc:spChg chg="mod">
          <ac:chgData name="Baher Ramdan" userId="448848f6a643a7b5" providerId="LiveId" clId="{F51CC0EC-9A97-4310-8DA4-77AD9E8E80F4}" dt="2020-12-19T11:25:20.567" v="2081" actId="571"/>
          <ac:spMkLst>
            <pc:docMk/>
            <pc:sldMk cId="137336701" sldId="400"/>
            <ac:spMk id="67" creationId="{00000000-0000-0000-0000-000000000000}"/>
          </ac:spMkLst>
        </pc:spChg>
        <pc:spChg chg="mod">
          <ac:chgData name="Baher Ramdan" userId="448848f6a643a7b5" providerId="LiveId" clId="{F51CC0EC-9A97-4310-8DA4-77AD9E8E80F4}" dt="2020-12-19T11:25:20.567" v="2081" actId="571"/>
          <ac:spMkLst>
            <pc:docMk/>
            <pc:sldMk cId="137336701" sldId="400"/>
            <ac:spMk id="68" creationId="{00000000-0000-0000-0000-000000000000}"/>
          </ac:spMkLst>
        </pc:spChg>
        <pc:spChg chg="mod">
          <ac:chgData name="Baher Ramdan" userId="448848f6a643a7b5" providerId="LiveId" clId="{F51CC0EC-9A97-4310-8DA4-77AD9E8E80F4}" dt="2020-12-19T11:25:20.567" v="2081" actId="571"/>
          <ac:spMkLst>
            <pc:docMk/>
            <pc:sldMk cId="137336701" sldId="400"/>
            <ac:spMk id="69" creationId="{00000000-0000-0000-0000-000000000000}"/>
          </ac:spMkLst>
        </pc:spChg>
        <pc:spChg chg="mod">
          <ac:chgData name="Baher Ramdan" userId="448848f6a643a7b5" providerId="LiveId" clId="{F51CC0EC-9A97-4310-8DA4-77AD9E8E80F4}" dt="2020-12-19T11:25:20.567" v="2081" actId="571"/>
          <ac:spMkLst>
            <pc:docMk/>
            <pc:sldMk cId="137336701" sldId="400"/>
            <ac:spMk id="70" creationId="{00000000-0000-0000-0000-000000000000}"/>
          </ac:spMkLst>
        </pc:spChg>
        <pc:spChg chg="mod">
          <ac:chgData name="Baher Ramdan" userId="448848f6a643a7b5" providerId="LiveId" clId="{F51CC0EC-9A97-4310-8DA4-77AD9E8E80F4}" dt="2020-12-19T11:25:20.567" v="2081" actId="571"/>
          <ac:spMkLst>
            <pc:docMk/>
            <pc:sldMk cId="137336701" sldId="400"/>
            <ac:spMk id="71" creationId="{00000000-0000-0000-0000-000000000000}"/>
          </ac:spMkLst>
        </pc:spChg>
        <pc:spChg chg="mod">
          <ac:chgData name="Baher Ramdan" userId="448848f6a643a7b5" providerId="LiveId" clId="{F51CC0EC-9A97-4310-8DA4-77AD9E8E80F4}" dt="2020-12-19T11:25:24.849" v="2082" actId="207"/>
          <ac:spMkLst>
            <pc:docMk/>
            <pc:sldMk cId="137336701" sldId="400"/>
            <ac:spMk id="72" creationId="{00000000-0000-0000-0000-000000000000}"/>
          </ac:spMkLst>
        </pc:spChg>
        <pc:spChg chg="mod">
          <ac:chgData name="Baher Ramdan" userId="448848f6a643a7b5" providerId="LiveId" clId="{F51CC0EC-9A97-4310-8DA4-77AD9E8E80F4}" dt="2020-12-19T11:25:20.567" v="2081" actId="571"/>
          <ac:spMkLst>
            <pc:docMk/>
            <pc:sldMk cId="137336701" sldId="400"/>
            <ac:spMk id="73" creationId="{00000000-0000-0000-0000-000000000000}"/>
          </ac:spMkLst>
        </pc:spChg>
        <pc:spChg chg="mod">
          <ac:chgData name="Baher Ramdan" userId="448848f6a643a7b5" providerId="LiveId" clId="{F51CC0EC-9A97-4310-8DA4-77AD9E8E80F4}" dt="2020-12-19T11:25:20.567" v="2081" actId="571"/>
          <ac:spMkLst>
            <pc:docMk/>
            <pc:sldMk cId="137336701" sldId="400"/>
            <ac:spMk id="74" creationId="{00000000-0000-0000-0000-000000000000}"/>
          </ac:spMkLst>
        </pc:spChg>
        <pc:spChg chg="mod">
          <ac:chgData name="Baher Ramdan" userId="448848f6a643a7b5" providerId="LiveId" clId="{F51CC0EC-9A97-4310-8DA4-77AD9E8E80F4}" dt="2020-12-19T11:25:20.567" v="2081" actId="571"/>
          <ac:spMkLst>
            <pc:docMk/>
            <pc:sldMk cId="137336701" sldId="400"/>
            <ac:spMk id="75" creationId="{00000000-0000-0000-0000-000000000000}"/>
          </ac:spMkLst>
        </pc:spChg>
        <pc:spChg chg="mod">
          <ac:chgData name="Baher Ramdan" userId="448848f6a643a7b5" providerId="LiveId" clId="{F51CC0EC-9A97-4310-8DA4-77AD9E8E80F4}" dt="2020-12-19T11:25:20.567" v="2081" actId="571"/>
          <ac:spMkLst>
            <pc:docMk/>
            <pc:sldMk cId="137336701" sldId="400"/>
            <ac:spMk id="76" creationId="{00000000-0000-0000-0000-000000000000}"/>
          </ac:spMkLst>
        </pc:spChg>
        <pc:spChg chg="mod">
          <ac:chgData name="Baher Ramdan" userId="448848f6a643a7b5" providerId="LiveId" clId="{F51CC0EC-9A97-4310-8DA4-77AD9E8E80F4}" dt="2020-12-19T11:25:20.567" v="2081" actId="571"/>
          <ac:spMkLst>
            <pc:docMk/>
            <pc:sldMk cId="137336701" sldId="400"/>
            <ac:spMk id="77" creationId="{00000000-0000-0000-0000-000000000000}"/>
          </ac:spMkLst>
        </pc:spChg>
        <pc:spChg chg="mod">
          <ac:chgData name="Baher Ramdan" userId="448848f6a643a7b5" providerId="LiveId" clId="{F51CC0EC-9A97-4310-8DA4-77AD9E8E80F4}" dt="2020-12-19T11:25:20.567" v="2081" actId="571"/>
          <ac:spMkLst>
            <pc:docMk/>
            <pc:sldMk cId="137336701" sldId="400"/>
            <ac:spMk id="78" creationId="{00000000-0000-0000-0000-000000000000}"/>
          </ac:spMkLst>
        </pc:spChg>
        <pc:spChg chg="mod">
          <ac:chgData name="Baher Ramdan" userId="448848f6a643a7b5" providerId="LiveId" clId="{F51CC0EC-9A97-4310-8DA4-77AD9E8E80F4}" dt="2020-12-19T11:26:11.116" v="2091" actId="207"/>
          <ac:spMkLst>
            <pc:docMk/>
            <pc:sldMk cId="137336701" sldId="400"/>
            <ac:spMk id="79" creationId="{00000000-0000-0000-0000-000000000000}"/>
          </ac:spMkLst>
        </pc:spChg>
        <pc:spChg chg="mod">
          <ac:chgData name="Baher Ramdan" userId="448848f6a643a7b5" providerId="LiveId" clId="{F51CC0EC-9A97-4310-8DA4-77AD9E8E80F4}" dt="2020-12-19T11:25:20.567" v="2081" actId="571"/>
          <ac:spMkLst>
            <pc:docMk/>
            <pc:sldMk cId="137336701" sldId="400"/>
            <ac:spMk id="80" creationId="{00000000-0000-0000-0000-000000000000}"/>
          </ac:spMkLst>
        </pc:spChg>
        <pc:spChg chg="mod">
          <ac:chgData name="Baher Ramdan" userId="448848f6a643a7b5" providerId="LiveId" clId="{F51CC0EC-9A97-4310-8DA4-77AD9E8E80F4}" dt="2020-12-19T11:25:20.567" v="2081" actId="571"/>
          <ac:spMkLst>
            <pc:docMk/>
            <pc:sldMk cId="137336701" sldId="400"/>
            <ac:spMk id="81" creationId="{00000000-0000-0000-0000-000000000000}"/>
          </ac:spMkLst>
        </pc:spChg>
        <pc:spChg chg="mod">
          <ac:chgData name="Baher Ramdan" userId="448848f6a643a7b5" providerId="LiveId" clId="{F51CC0EC-9A97-4310-8DA4-77AD9E8E80F4}" dt="2020-12-19T11:25:20.567" v="2081" actId="571"/>
          <ac:spMkLst>
            <pc:docMk/>
            <pc:sldMk cId="137336701" sldId="400"/>
            <ac:spMk id="82" creationId="{00000000-0000-0000-0000-000000000000}"/>
          </ac:spMkLst>
        </pc:spChg>
        <pc:spChg chg="mod">
          <ac:chgData name="Baher Ramdan" userId="448848f6a643a7b5" providerId="LiveId" clId="{F51CC0EC-9A97-4310-8DA4-77AD9E8E80F4}" dt="2020-12-19T11:25:20.567" v="2081" actId="571"/>
          <ac:spMkLst>
            <pc:docMk/>
            <pc:sldMk cId="137336701" sldId="400"/>
            <ac:spMk id="83" creationId="{00000000-0000-0000-0000-000000000000}"/>
          </ac:spMkLst>
        </pc:spChg>
        <pc:spChg chg="mod">
          <ac:chgData name="Baher Ramdan" userId="448848f6a643a7b5" providerId="LiveId" clId="{F51CC0EC-9A97-4310-8DA4-77AD9E8E80F4}" dt="2020-12-19T11:25:20.567" v="2081" actId="571"/>
          <ac:spMkLst>
            <pc:docMk/>
            <pc:sldMk cId="137336701" sldId="400"/>
            <ac:spMk id="84" creationId="{00000000-0000-0000-0000-000000000000}"/>
          </ac:spMkLst>
        </pc:spChg>
        <pc:spChg chg="mod">
          <ac:chgData name="Baher Ramdan" userId="448848f6a643a7b5" providerId="LiveId" clId="{F51CC0EC-9A97-4310-8DA4-77AD9E8E80F4}" dt="2020-12-19T11:26:53.492" v="2097" actId="207"/>
          <ac:spMkLst>
            <pc:docMk/>
            <pc:sldMk cId="137336701" sldId="400"/>
            <ac:spMk id="85" creationId="{00000000-0000-0000-0000-000000000000}"/>
          </ac:spMkLst>
        </pc:spChg>
        <pc:spChg chg="mod">
          <ac:chgData name="Baher Ramdan" userId="448848f6a643a7b5" providerId="LiveId" clId="{F51CC0EC-9A97-4310-8DA4-77AD9E8E80F4}" dt="2020-12-19T11:25:20.567" v="2081" actId="571"/>
          <ac:spMkLst>
            <pc:docMk/>
            <pc:sldMk cId="137336701" sldId="400"/>
            <ac:spMk id="86" creationId="{00000000-0000-0000-0000-000000000000}"/>
          </ac:spMkLst>
        </pc:spChg>
        <pc:spChg chg="mod">
          <ac:chgData name="Baher Ramdan" userId="448848f6a643a7b5" providerId="LiveId" clId="{F51CC0EC-9A97-4310-8DA4-77AD9E8E80F4}" dt="2020-12-19T11:25:20.567" v="2081" actId="571"/>
          <ac:spMkLst>
            <pc:docMk/>
            <pc:sldMk cId="137336701" sldId="400"/>
            <ac:spMk id="87" creationId="{00000000-0000-0000-0000-000000000000}"/>
          </ac:spMkLst>
        </pc:spChg>
        <pc:spChg chg="mod">
          <ac:chgData name="Baher Ramdan" userId="448848f6a643a7b5" providerId="LiveId" clId="{F51CC0EC-9A97-4310-8DA4-77AD9E8E80F4}" dt="2020-12-19T11:25:52.424" v="2087" actId="207"/>
          <ac:spMkLst>
            <pc:docMk/>
            <pc:sldMk cId="137336701" sldId="400"/>
            <ac:spMk id="88" creationId="{00000000-0000-0000-0000-000000000000}"/>
          </ac:spMkLst>
        </pc:spChg>
        <pc:spChg chg="mod">
          <ac:chgData name="Baher Ramdan" userId="448848f6a643a7b5" providerId="LiveId" clId="{F51CC0EC-9A97-4310-8DA4-77AD9E8E80F4}" dt="2020-12-19T11:25:20.567" v="2081" actId="571"/>
          <ac:spMkLst>
            <pc:docMk/>
            <pc:sldMk cId="137336701" sldId="400"/>
            <ac:spMk id="89" creationId="{00000000-0000-0000-0000-000000000000}"/>
          </ac:spMkLst>
        </pc:spChg>
        <pc:spChg chg="mod">
          <ac:chgData name="Baher Ramdan" userId="448848f6a643a7b5" providerId="LiveId" clId="{F51CC0EC-9A97-4310-8DA4-77AD9E8E80F4}" dt="2020-12-19T11:25:20.567" v="2081" actId="571"/>
          <ac:spMkLst>
            <pc:docMk/>
            <pc:sldMk cId="137336701" sldId="400"/>
            <ac:spMk id="90" creationId="{00000000-0000-0000-0000-000000000000}"/>
          </ac:spMkLst>
        </pc:spChg>
        <pc:spChg chg="mod">
          <ac:chgData name="Baher Ramdan" userId="448848f6a643a7b5" providerId="LiveId" clId="{F51CC0EC-9A97-4310-8DA4-77AD9E8E80F4}" dt="2020-12-19T11:25:20.567" v="2081" actId="571"/>
          <ac:spMkLst>
            <pc:docMk/>
            <pc:sldMk cId="137336701" sldId="400"/>
            <ac:spMk id="91" creationId="{00000000-0000-0000-0000-000000000000}"/>
          </ac:spMkLst>
        </pc:spChg>
        <pc:spChg chg="mod">
          <ac:chgData name="Baher Ramdan" userId="448848f6a643a7b5" providerId="LiveId" clId="{F51CC0EC-9A97-4310-8DA4-77AD9E8E80F4}" dt="2020-12-19T11:25:20.567" v="2081" actId="571"/>
          <ac:spMkLst>
            <pc:docMk/>
            <pc:sldMk cId="137336701" sldId="400"/>
            <ac:spMk id="92" creationId="{00000000-0000-0000-0000-000000000000}"/>
          </ac:spMkLst>
        </pc:spChg>
        <pc:spChg chg="mod">
          <ac:chgData name="Baher Ramdan" userId="448848f6a643a7b5" providerId="LiveId" clId="{F51CC0EC-9A97-4310-8DA4-77AD9E8E80F4}" dt="2020-12-19T11:25:20.567" v="2081" actId="571"/>
          <ac:spMkLst>
            <pc:docMk/>
            <pc:sldMk cId="137336701" sldId="400"/>
            <ac:spMk id="93" creationId="{00000000-0000-0000-0000-000000000000}"/>
          </ac:spMkLst>
        </pc:spChg>
        <pc:spChg chg="mod">
          <ac:chgData name="Baher Ramdan" userId="448848f6a643a7b5" providerId="LiveId" clId="{F51CC0EC-9A97-4310-8DA4-77AD9E8E80F4}" dt="2020-12-19T11:25:20.567" v="2081" actId="571"/>
          <ac:spMkLst>
            <pc:docMk/>
            <pc:sldMk cId="137336701" sldId="400"/>
            <ac:spMk id="94" creationId="{00000000-0000-0000-0000-000000000000}"/>
          </ac:spMkLst>
        </pc:spChg>
        <pc:spChg chg="mod">
          <ac:chgData name="Baher Ramdan" userId="448848f6a643a7b5" providerId="LiveId" clId="{F51CC0EC-9A97-4310-8DA4-77AD9E8E80F4}" dt="2020-12-19T11:26:01.373" v="2089" actId="207"/>
          <ac:spMkLst>
            <pc:docMk/>
            <pc:sldMk cId="137336701" sldId="400"/>
            <ac:spMk id="95" creationId="{00000000-0000-0000-0000-000000000000}"/>
          </ac:spMkLst>
        </pc:spChg>
        <pc:spChg chg="mod">
          <ac:chgData name="Baher Ramdan" userId="448848f6a643a7b5" providerId="LiveId" clId="{F51CC0EC-9A97-4310-8DA4-77AD9E8E80F4}" dt="2020-12-19T11:25:20.567" v="2081" actId="571"/>
          <ac:spMkLst>
            <pc:docMk/>
            <pc:sldMk cId="137336701" sldId="400"/>
            <ac:spMk id="96" creationId="{00000000-0000-0000-0000-000000000000}"/>
          </ac:spMkLst>
        </pc:spChg>
        <pc:spChg chg="mod">
          <ac:chgData name="Baher Ramdan" userId="448848f6a643a7b5" providerId="LiveId" clId="{F51CC0EC-9A97-4310-8DA4-77AD9E8E80F4}" dt="2020-12-19T11:25:20.567" v="2081" actId="571"/>
          <ac:spMkLst>
            <pc:docMk/>
            <pc:sldMk cId="137336701" sldId="400"/>
            <ac:spMk id="97" creationId="{00000000-0000-0000-0000-000000000000}"/>
          </ac:spMkLst>
        </pc:spChg>
        <pc:spChg chg="mod">
          <ac:chgData name="Baher Ramdan" userId="448848f6a643a7b5" providerId="LiveId" clId="{F51CC0EC-9A97-4310-8DA4-77AD9E8E80F4}" dt="2020-12-19T11:25:47.915" v="2086" actId="207"/>
          <ac:spMkLst>
            <pc:docMk/>
            <pc:sldMk cId="137336701" sldId="400"/>
            <ac:spMk id="98" creationId="{00000000-0000-0000-0000-000000000000}"/>
          </ac:spMkLst>
        </pc:spChg>
        <pc:spChg chg="mod">
          <ac:chgData name="Baher Ramdan" userId="448848f6a643a7b5" providerId="LiveId" clId="{F51CC0EC-9A97-4310-8DA4-77AD9E8E80F4}" dt="2020-12-19T11:25:20.567" v="2081" actId="571"/>
          <ac:spMkLst>
            <pc:docMk/>
            <pc:sldMk cId="137336701" sldId="400"/>
            <ac:spMk id="99" creationId="{00000000-0000-0000-0000-000000000000}"/>
          </ac:spMkLst>
        </pc:spChg>
        <pc:spChg chg="mod">
          <ac:chgData name="Baher Ramdan" userId="448848f6a643a7b5" providerId="LiveId" clId="{F51CC0EC-9A97-4310-8DA4-77AD9E8E80F4}" dt="2020-12-19T11:25:20.567" v="2081" actId="571"/>
          <ac:spMkLst>
            <pc:docMk/>
            <pc:sldMk cId="137336701" sldId="400"/>
            <ac:spMk id="100" creationId="{00000000-0000-0000-0000-000000000000}"/>
          </ac:spMkLst>
        </pc:spChg>
        <pc:spChg chg="mod">
          <ac:chgData name="Baher Ramdan" userId="448848f6a643a7b5" providerId="LiveId" clId="{F51CC0EC-9A97-4310-8DA4-77AD9E8E80F4}" dt="2020-12-19T11:25:20.567" v="2081" actId="571"/>
          <ac:spMkLst>
            <pc:docMk/>
            <pc:sldMk cId="137336701" sldId="400"/>
            <ac:spMk id="101" creationId="{00000000-0000-0000-0000-000000000000}"/>
          </ac:spMkLst>
        </pc:spChg>
        <pc:spChg chg="mod">
          <ac:chgData name="Baher Ramdan" userId="448848f6a643a7b5" providerId="LiveId" clId="{F51CC0EC-9A97-4310-8DA4-77AD9E8E80F4}" dt="2020-12-19T11:25:20.567" v="2081" actId="571"/>
          <ac:spMkLst>
            <pc:docMk/>
            <pc:sldMk cId="137336701" sldId="400"/>
            <ac:spMk id="102" creationId="{00000000-0000-0000-0000-000000000000}"/>
          </ac:spMkLst>
        </pc:spChg>
        <pc:spChg chg="mod">
          <ac:chgData name="Baher Ramdan" userId="448848f6a643a7b5" providerId="LiveId" clId="{F51CC0EC-9A97-4310-8DA4-77AD9E8E80F4}" dt="2020-12-19T11:27:05.331" v="2099" actId="207"/>
          <ac:spMkLst>
            <pc:docMk/>
            <pc:sldMk cId="137336701" sldId="400"/>
            <ac:spMk id="103" creationId="{00000000-0000-0000-0000-000000000000}"/>
          </ac:spMkLst>
        </pc:spChg>
        <pc:spChg chg="mod">
          <ac:chgData name="Baher Ramdan" userId="448848f6a643a7b5" providerId="LiveId" clId="{F51CC0EC-9A97-4310-8DA4-77AD9E8E80F4}" dt="2020-12-19T11:25:33.137" v="2083" actId="207"/>
          <ac:spMkLst>
            <pc:docMk/>
            <pc:sldMk cId="137336701" sldId="400"/>
            <ac:spMk id="104" creationId="{00000000-0000-0000-0000-000000000000}"/>
          </ac:spMkLst>
        </pc:spChg>
        <pc:spChg chg="mod">
          <ac:chgData name="Baher Ramdan" userId="448848f6a643a7b5" providerId="LiveId" clId="{F51CC0EC-9A97-4310-8DA4-77AD9E8E80F4}" dt="2020-12-19T11:25:20.567" v="2081" actId="571"/>
          <ac:spMkLst>
            <pc:docMk/>
            <pc:sldMk cId="137336701" sldId="400"/>
            <ac:spMk id="105" creationId="{00000000-0000-0000-0000-000000000000}"/>
          </ac:spMkLst>
        </pc:spChg>
        <pc:spChg chg="mod">
          <ac:chgData name="Baher Ramdan" userId="448848f6a643a7b5" providerId="LiveId" clId="{F51CC0EC-9A97-4310-8DA4-77AD9E8E80F4}" dt="2020-12-19T11:27:00.570" v="2098" actId="207"/>
          <ac:spMkLst>
            <pc:docMk/>
            <pc:sldMk cId="137336701" sldId="400"/>
            <ac:spMk id="106" creationId="{00000000-0000-0000-0000-000000000000}"/>
          </ac:spMkLst>
        </pc:spChg>
        <pc:spChg chg="mod">
          <ac:chgData name="Baher Ramdan" userId="448848f6a643a7b5" providerId="LiveId" clId="{F51CC0EC-9A97-4310-8DA4-77AD9E8E80F4}" dt="2020-12-19T11:25:20.567" v="2081" actId="571"/>
          <ac:spMkLst>
            <pc:docMk/>
            <pc:sldMk cId="137336701" sldId="400"/>
            <ac:spMk id="107" creationId="{00000000-0000-0000-0000-000000000000}"/>
          </ac:spMkLst>
        </pc:spChg>
        <pc:spChg chg="mod">
          <ac:chgData name="Baher Ramdan" userId="448848f6a643a7b5" providerId="LiveId" clId="{F51CC0EC-9A97-4310-8DA4-77AD9E8E80F4}" dt="2020-12-19T11:25:20.567" v="2081" actId="571"/>
          <ac:spMkLst>
            <pc:docMk/>
            <pc:sldMk cId="137336701" sldId="400"/>
            <ac:spMk id="108" creationId="{00000000-0000-0000-0000-000000000000}"/>
          </ac:spMkLst>
        </pc:spChg>
        <pc:spChg chg="mod">
          <ac:chgData name="Baher Ramdan" userId="448848f6a643a7b5" providerId="LiveId" clId="{F51CC0EC-9A97-4310-8DA4-77AD9E8E80F4}" dt="2020-12-19T11:25:20.567" v="2081" actId="571"/>
          <ac:spMkLst>
            <pc:docMk/>
            <pc:sldMk cId="137336701" sldId="400"/>
            <ac:spMk id="109" creationId="{00000000-0000-0000-0000-000000000000}"/>
          </ac:spMkLst>
        </pc:spChg>
        <pc:spChg chg="mod">
          <ac:chgData name="Baher Ramdan" userId="448848f6a643a7b5" providerId="LiveId" clId="{F51CC0EC-9A97-4310-8DA4-77AD9E8E80F4}" dt="2020-12-19T11:25:20.567" v="2081" actId="571"/>
          <ac:spMkLst>
            <pc:docMk/>
            <pc:sldMk cId="137336701" sldId="400"/>
            <ac:spMk id="110" creationId="{00000000-0000-0000-0000-000000000000}"/>
          </ac:spMkLst>
        </pc:spChg>
        <pc:spChg chg="mod">
          <ac:chgData name="Baher Ramdan" userId="448848f6a643a7b5" providerId="LiveId" clId="{F51CC0EC-9A97-4310-8DA4-77AD9E8E80F4}" dt="2020-12-19T11:25:20.567" v="2081" actId="571"/>
          <ac:spMkLst>
            <pc:docMk/>
            <pc:sldMk cId="137336701" sldId="400"/>
            <ac:spMk id="111" creationId="{00000000-0000-0000-0000-000000000000}"/>
          </ac:spMkLst>
        </pc:spChg>
        <pc:spChg chg="mod">
          <ac:chgData name="Baher Ramdan" userId="448848f6a643a7b5" providerId="LiveId" clId="{F51CC0EC-9A97-4310-8DA4-77AD9E8E80F4}" dt="2020-12-19T11:25:20.567" v="2081" actId="571"/>
          <ac:spMkLst>
            <pc:docMk/>
            <pc:sldMk cId="137336701" sldId="400"/>
            <ac:spMk id="112" creationId="{00000000-0000-0000-0000-000000000000}"/>
          </ac:spMkLst>
        </pc:spChg>
        <pc:spChg chg="mod">
          <ac:chgData name="Baher Ramdan" userId="448848f6a643a7b5" providerId="LiveId" clId="{F51CC0EC-9A97-4310-8DA4-77AD9E8E80F4}" dt="2020-12-19T11:25:20.567" v="2081" actId="571"/>
          <ac:spMkLst>
            <pc:docMk/>
            <pc:sldMk cId="137336701" sldId="400"/>
            <ac:spMk id="113" creationId="{00000000-0000-0000-0000-000000000000}"/>
          </ac:spMkLst>
        </pc:spChg>
        <pc:spChg chg="mod">
          <ac:chgData name="Baher Ramdan" userId="448848f6a643a7b5" providerId="LiveId" clId="{F51CC0EC-9A97-4310-8DA4-77AD9E8E80F4}" dt="2020-12-19T11:25:20.567" v="2081" actId="571"/>
          <ac:spMkLst>
            <pc:docMk/>
            <pc:sldMk cId="137336701" sldId="400"/>
            <ac:spMk id="114" creationId="{00000000-0000-0000-0000-000000000000}"/>
          </ac:spMkLst>
        </pc:spChg>
        <pc:spChg chg="mod">
          <ac:chgData name="Baher Ramdan" userId="448848f6a643a7b5" providerId="LiveId" clId="{F51CC0EC-9A97-4310-8DA4-77AD9E8E80F4}" dt="2020-12-19T11:25:20.567" v="2081" actId="571"/>
          <ac:spMkLst>
            <pc:docMk/>
            <pc:sldMk cId="137336701" sldId="400"/>
            <ac:spMk id="115" creationId="{00000000-0000-0000-0000-000000000000}"/>
          </ac:spMkLst>
        </pc:spChg>
        <pc:spChg chg="mod">
          <ac:chgData name="Baher Ramdan" userId="448848f6a643a7b5" providerId="LiveId" clId="{F51CC0EC-9A97-4310-8DA4-77AD9E8E80F4}" dt="2020-12-19T11:25:38.819" v="2084" actId="207"/>
          <ac:spMkLst>
            <pc:docMk/>
            <pc:sldMk cId="137336701" sldId="400"/>
            <ac:spMk id="116" creationId="{00000000-0000-0000-0000-000000000000}"/>
          </ac:spMkLst>
        </pc:spChg>
        <pc:spChg chg="mod">
          <ac:chgData name="Baher Ramdan" userId="448848f6a643a7b5" providerId="LiveId" clId="{F51CC0EC-9A97-4310-8DA4-77AD9E8E80F4}" dt="2020-12-19T11:25:20.567" v="2081" actId="571"/>
          <ac:spMkLst>
            <pc:docMk/>
            <pc:sldMk cId="137336701" sldId="400"/>
            <ac:spMk id="117" creationId="{00000000-0000-0000-0000-000000000000}"/>
          </ac:spMkLst>
        </pc:spChg>
        <pc:spChg chg="mod">
          <ac:chgData name="Baher Ramdan" userId="448848f6a643a7b5" providerId="LiveId" clId="{F51CC0EC-9A97-4310-8DA4-77AD9E8E80F4}" dt="2020-12-19T11:25:20.567" v="2081" actId="571"/>
          <ac:spMkLst>
            <pc:docMk/>
            <pc:sldMk cId="137336701" sldId="400"/>
            <ac:spMk id="118" creationId="{00000000-0000-0000-0000-000000000000}"/>
          </ac:spMkLst>
        </pc:spChg>
        <pc:spChg chg="mod">
          <ac:chgData name="Baher Ramdan" userId="448848f6a643a7b5" providerId="LiveId" clId="{F51CC0EC-9A97-4310-8DA4-77AD9E8E80F4}" dt="2020-12-19T11:25:20.567" v="2081" actId="571"/>
          <ac:spMkLst>
            <pc:docMk/>
            <pc:sldMk cId="137336701" sldId="400"/>
            <ac:spMk id="119" creationId="{00000000-0000-0000-0000-000000000000}"/>
          </ac:spMkLst>
        </pc:spChg>
        <pc:spChg chg="mod">
          <ac:chgData name="Baher Ramdan" userId="448848f6a643a7b5" providerId="LiveId" clId="{F51CC0EC-9A97-4310-8DA4-77AD9E8E80F4}" dt="2020-12-19T11:25:20.567" v="2081" actId="571"/>
          <ac:spMkLst>
            <pc:docMk/>
            <pc:sldMk cId="137336701" sldId="400"/>
            <ac:spMk id="120" creationId="{00000000-0000-0000-0000-000000000000}"/>
          </ac:spMkLst>
        </pc:spChg>
        <pc:spChg chg="mod">
          <ac:chgData name="Baher Ramdan" userId="448848f6a643a7b5" providerId="LiveId" clId="{F51CC0EC-9A97-4310-8DA4-77AD9E8E80F4}" dt="2020-12-19T11:25:20.567" v="2081" actId="571"/>
          <ac:spMkLst>
            <pc:docMk/>
            <pc:sldMk cId="137336701" sldId="400"/>
            <ac:spMk id="121" creationId="{00000000-0000-0000-0000-000000000000}"/>
          </ac:spMkLst>
        </pc:spChg>
        <pc:spChg chg="mod">
          <ac:chgData name="Baher Ramdan" userId="448848f6a643a7b5" providerId="LiveId" clId="{F51CC0EC-9A97-4310-8DA4-77AD9E8E80F4}" dt="2020-12-19T11:25:20.567" v="2081" actId="571"/>
          <ac:spMkLst>
            <pc:docMk/>
            <pc:sldMk cId="137336701" sldId="400"/>
            <ac:spMk id="122" creationId="{00000000-0000-0000-0000-000000000000}"/>
          </ac:spMkLst>
        </pc:spChg>
        <pc:spChg chg="mod">
          <ac:chgData name="Baher Ramdan" userId="448848f6a643a7b5" providerId="LiveId" clId="{F51CC0EC-9A97-4310-8DA4-77AD9E8E80F4}" dt="2020-12-19T11:25:20.567" v="2081" actId="571"/>
          <ac:spMkLst>
            <pc:docMk/>
            <pc:sldMk cId="137336701" sldId="400"/>
            <ac:spMk id="123" creationId="{00000000-0000-0000-0000-000000000000}"/>
          </ac:spMkLst>
        </pc:spChg>
        <pc:spChg chg="mod">
          <ac:chgData name="Baher Ramdan" userId="448848f6a643a7b5" providerId="LiveId" clId="{F51CC0EC-9A97-4310-8DA4-77AD9E8E80F4}" dt="2020-12-19T11:25:20.567" v="2081" actId="571"/>
          <ac:spMkLst>
            <pc:docMk/>
            <pc:sldMk cId="137336701" sldId="400"/>
            <ac:spMk id="124" creationId="{00000000-0000-0000-0000-000000000000}"/>
          </ac:spMkLst>
        </pc:spChg>
        <pc:spChg chg="mod">
          <ac:chgData name="Baher Ramdan" userId="448848f6a643a7b5" providerId="LiveId" clId="{F51CC0EC-9A97-4310-8DA4-77AD9E8E80F4}" dt="2020-12-19T11:25:20.567" v="2081" actId="571"/>
          <ac:spMkLst>
            <pc:docMk/>
            <pc:sldMk cId="137336701" sldId="400"/>
            <ac:spMk id="125" creationId="{00000000-0000-0000-0000-000000000000}"/>
          </ac:spMkLst>
        </pc:spChg>
        <pc:spChg chg="mod">
          <ac:chgData name="Baher Ramdan" userId="448848f6a643a7b5" providerId="LiveId" clId="{F51CC0EC-9A97-4310-8DA4-77AD9E8E80F4}" dt="2020-12-19T11:25:20.567" v="2081" actId="571"/>
          <ac:spMkLst>
            <pc:docMk/>
            <pc:sldMk cId="137336701" sldId="400"/>
            <ac:spMk id="126" creationId="{00000000-0000-0000-0000-000000000000}"/>
          </ac:spMkLst>
        </pc:spChg>
        <pc:spChg chg="mod">
          <ac:chgData name="Baher Ramdan" userId="448848f6a643a7b5" providerId="LiveId" clId="{F51CC0EC-9A97-4310-8DA4-77AD9E8E80F4}" dt="2020-12-19T11:25:20.567" v="2081" actId="571"/>
          <ac:spMkLst>
            <pc:docMk/>
            <pc:sldMk cId="137336701" sldId="400"/>
            <ac:spMk id="127" creationId="{00000000-0000-0000-0000-000000000000}"/>
          </ac:spMkLst>
        </pc:spChg>
        <pc:spChg chg="mod">
          <ac:chgData name="Baher Ramdan" userId="448848f6a643a7b5" providerId="LiveId" clId="{F51CC0EC-9A97-4310-8DA4-77AD9E8E80F4}" dt="2020-12-19T11:25:20.567" v="2081" actId="571"/>
          <ac:spMkLst>
            <pc:docMk/>
            <pc:sldMk cId="137336701" sldId="400"/>
            <ac:spMk id="128" creationId="{00000000-0000-0000-0000-000000000000}"/>
          </ac:spMkLst>
        </pc:spChg>
        <pc:spChg chg="mod">
          <ac:chgData name="Baher Ramdan" userId="448848f6a643a7b5" providerId="LiveId" clId="{F51CC0EC-9A97-4310-8DA4-77AD9E8E80F4}" dt="2020-12-19T11:25:20.567" v="2081" actId="571"/>
          <ac:spMkLst>
            <pc:docMk/>
            <pc:sldMk cId="137336701" sldId="400"/>
            <ac:spMk id="129" creationId="{00000000-0000-0000-0000-000000000000}"/>
          </ac:spMkLst>
        </pc:spChg>
        <pc:spChg chg="mod">
          <ac:chgData name="Baher Ramdan" userId="448848f6a643a7b5" providerId="LiveId" clId="{F51CC0EC-9A97-4310-8DA4-77AD9E8E80F4}" dt="2020-12-19T11:25:20.567" v="2081" actId="571"/>
          <ac:spMkLst>
            <pc:docMk/>
            <pc:sldMk cId="137336701" sldId="400"/>
            <ac:spMk id="130" creationId="{00000000-0000-0000-0000-000000000000}"/>
          </ac:spMkLst>
        </pc:spChg>
        <pc:spChg chg="mod">
          <ac:chgData name="Baher Ramdan" userId="448848f6a643a7b5" providerId="LiveId" clId="{F51CC0EC-9A97-4310-8DA4-77AD9E8E80F4}" dt="2020-12-19T11:25:20.567" v="2081" actId="571"/>
          <ac:spMkLst>
            <pc:docMk/>
            <pc:sldMk cId="137336701" sldId="400"/>
            <ac:spMk id="131" creationId="{00000000-0000-0000-0000-000000000000}"/>
          </ac:spMkLst>
        </pc:spChg>
        <pc:spChg chg="mod">
          <ac:chgData name="Baher Ramdan" userId="448848f6a643a7b5" providerId="LiveId" clId="{F51CC0EC-9A97-4310-8DA4-77AD9E8E80F4}" dt="2020-12-19T11:25:20.567" v="2081" actId="571"/>
          <ac:spMkLst>
            <pc:docMk/>
            <pc:sldMk cId="137336701" sldId="400"/>
            <ac:spMk id="132" creationId="{00000000-0000-0000-0000-000000000000}"/>
          </ac:spMkLst>
        </pc:spChg>
        <pc:spChg chg="mod">
          <ac:chgData name="Baher Ramdan" userId="448848f6a643a7b5" providerId="LiveId" clId="{F51CC0EC-9A97-4310-8DA4-77AD9E8E80F4}" dt="2020-12-19T11:25:20.567" v="2081" actId="571"/>
          <ac:spMkLst>
            <pc:docMk/>
            <pc:sldMk cId="137336701" sldId="400"/>
            <ac:spMk id="133" creationId="{00000000-0000-0000-0000-000000000000}"/>
          </ac:spMkLst>
        </pc:spChg>
        <pc:spChg chg="mod">
          <ac:chgData name="Baher Ramdan" userId="448848f6a643a7b5" providerId="LiveId" clId="{F51CC0EC-9A97-4310-8DA4-77AD9E8E80F4}" dt="2020-12-19T11:25:20.567" v="2081" actId="571"/>
          <ac:spMkLst>
            <pc:docMk/>
            <pc:sldMk cId="137336701" sldId="400"/>
            <ac:spMk id="134" creationId="{00000000-0000-0000-0000-000000000000}"/>
          </ac:spMkLst>
        </pc:spChg>
        <pc:spChg chg="mod">
          <ac:chgData name="Baher Ramdan" userId="448848f6a643a7b5" providerId="LiveId" clId="{F51CC0EC-9A97-4310-8DA4-77AD9E8E80F4}" dt="2020-12-19T11:25:20.567" v="2081" actId="571"/>
          <ac:spMkLst>
            <pc:docMk/>
            <pc:sldMk cId="137336701" sldId="400"/>
            <ac:spMk id="135" creationId="{00000000-0000-0000-0000-000000000000}"/>
          </ac:spMkLst>
        </pc:spChg>
        <pc:spChg chg="mod">
          <ac:chgData name="Baher Ramdan" userId="448848f6a643a7b5" providerId="LiveId" clId="{F51CC0EC-9A97-4310-8DA4-77AD9E8E80F4}" dt="2020-12-19T11:25:20.567" v="2081" actId="571"/>
          <ac:spMkLst>
            <pc:docMk/>
            <pc:sldMk cId="137336701" sldId="400"/>
            <ac:spMk id="136" creationId="{00000000-0000-0000-0000-000000000000}"/>
          </ac:spMkLst>
        </pc:spChg>
        <pc:spChg chg="mod">
          <ac:chgData name="Baher Ramdan" userId="448848f6a643a7b5" providerId="LiveId" clId="{F51CC0EC-9A97-4310-8DA4-77AD9E8E80F4}" dt="2020-12-19T11:25:20.567" v="2081" actId="571"/>
          <ac:spMkLst>
            <pc:docMk/>
            <pc:sldMk cId="137336701" sldId="400"/>
            <ac:spMk id="137" creationId="{00000000-0000-0000-0000-000000000000}"/>
          </ac:spMkLst>
        </pc:spChg>
        <pc:spChg chg="mod">
          <ac:chgData name="Baher Ramdan" userId="448848f6a643a7b5" providerId="LiveId" clId="{F51CC0EC-9A97-4310-8DA4-77AD9E8E80F4}" dt="2020-12-19T11:25:20.567" v="2081" actId="571"/>
          <ac:spMkLst>
            <pc:docMk/>
            <pc:sldMk cId="137336701" sldId="400"/>
            <ac:spMk id="138" creationId="{00000000-0000-0000-0000-000000000000}"/>
          </ac:spMkLst>
        </pc:spChg>
        <pc:spChg chg="mod">
          <ac:chgData name="Baher Ramdan" userId="448848f6a643a7b5" providerId="LiveId" clId="{F51CC0EC-9A97-4310-8DA4-77AD9E8E80F4}" dt="2020-12-19T11:25:20.567" v="2081" actId="571"/>
          <ac:spMkLst>
            <pc:docMk/>
            <pc:sldMk cId="137336701" sldId="400"/>
            <ac:spMk id="139" creationId="{00000000-0000-0000-0000-000000000000}"/>
          </ac:spMkLst>
        </pc:spChg>
        <pc:spChg chg="mod">
          <ac:chgData name="Baher Ramdan" userId="448848f6a643a7b5" providerId="LiveId" clId="{F51CC0EC-9A97-4310-8DA4-77AD9E8E80F4}" dt="2020-12-19T11:25:24.849" v="2082" actId="207"/>
          <ac:spMkLst>
            <pc:docMk/>
            <pc:sldMk cId="137336701" sldId="400"/>
            <ac:spMk id="140" creationId="{00000000-0000-0000-0000-000000000000}"/>
          </ac:spMkLst>
        </pc:spChg>
        <pc:spChg chg="mod">
          <ac:chgData name="Baher Ramdan" userId="448848f6a643a7b5" providerId="LiveId" clId="{F51CC0EC-9A97-4310-8DA4-77AD9E8E80F4}" dt="2020-12-19T11:25:20.567" v="2081" actId="571"/>
          <ac:spMkLst>
            <pc:docMk/>
            <pc:sldMk cId="137336701" sldId="400"/>
            <ac:spMk id="141" creationId="{00000000-0000-0000-0000-000000000000}"/>
          </ac:spMkLst>
        </pc:spChg>
        <pc:spChg chg="mod">
          <ac:chgData name="Baher Ramdan" userId="448848f6a643a7b5" providerId="LiveId" clId="{F51CC0EC-9A97-4310-8DA4-77AD9E8E80F4}" dt="2020-12-19T11:25:20.567" v="2081" actId="571"/>
          <ac:spMkLst>
            <pc:docMk/>
            <pc:sldMk cId="137336701" sldId="400"/>
            <ac:spMk id="142" creationId="{00000000-0000-0000-0000-000000000000}"/>
          </ac:spMkLst>
        </pc:spChg>
        <pc:spChg chg="mod">
          <ac:chgData name="Baher Ramdan" userId="448848f6a643a7b5" providerId="LiveId" clId="{F51CC0EC-9A97-4310-8DA4-77AD9E8E80F4}" dt="2020-12-19T11:25:20.567" v="2081" actId="571"/>
          <ac:spMkLst>
            <pc:docMk/>
            <pc:sldMk cId="137336701" sldId="400"/>
            <ac:spMk id="143" creationId="{00000000-0000-0000-0000-000000000000}"/>
          </ac:spMkLst>
        </pc:spChg>
        <pc:spChg chg="mod">
          <ac:chgData name="Baher Ramdan" userId="448848f6a643a7b5" providerId="LiveId" clId="{F51CC0EC-9A97-4310-8DA4-77AD9E8E80F4}" dt="2020-12-19T11:25:20.567" v="2081" actId="571"/>
          <ac:spMkLst>
            <pc:docMk/>
            <pc:sldMk cId="137336701" sldId="400"/>
            <ac:spMk id="144" creationId="{00000000-0000-0000-0000-000000000000}"/>
          </ac:spMkLst>
        </pc:spChg>
        <pc:spChg chg="mod">
          <ac:chgData name="Baher Ramdan" userId="448848f6a643a7b5" providerId="LiveId" clId="{F51CC0EC-9A97-4310-8DA4-77AD9E8E80F4}" dt="2020-12-19T11:25:20.567" v="2081" actId="571"/>
          <ac:spMkLst>
            <pc:docMk/>
            <pc:sldMk cId="137336701" sldId="400"/>
            <ac:spMk id="145" creationId="{00000000-0000-0000-0000-000000000000}"/>
          </ac:spMkLst>
        </pc:spChg>
        <pc:spChg chg="mod">
          <ac:chgData name="Baher Ramdan" userId="448848f6a643a7b5" providerId="LiveId" clId="{F51CC0EC-9A97-4310-8DA4-77AD9E8E80F4}" dt="2020-12-19T11:25:20.567" v="2081" actId="571"/>
          <ac:spMkLst>
            <pc:docMk/>
            <pc:sldMk cId="137336701" sldId="400"/>
            <ac:spMk id="146" creationId="{00000000-0000-0000-0000-000000000000}"/>
          </ac:spMkLst>
        </pc:spChg>
        <pc:spChg chg="mod">
          <ac:chgData name="Baher Ramdan" userId="448848f6a643a7b5" providerId="LiveId" clId="{F51CC0EC-9A97-4310-8DA4-77AD9E8E80F4}" dt="2020-12-19T11:25:20.567" v="2081" actId="571"/>
          <ac:spMkLst>
            <pc:docMk/>
            <pc:sldMk cId="137336701" sldId="400"/>
            <ac:spMk id="147" creationId="{00000000-0000-0000-0000-000000000000}"/>
          </ac:spMkLst>
        </pc:spChg>
        <pc:spChg chg="mod">
          <ac:chgData name="Baher Ramdan" userId="448848f6a643a7b5" providerId="LiveId" clId="{F51CC0EC-9A97-4310-8DA4-77AD9E8E80F4}" dt="2020-12-19T11:25:20.567" v="2081" actId="571"/>
          <ac:spMkLst>
            <pc:docMk/>
            <pc:sldMk cId="137336701" sldId="400"/>
            <ac:spMk id="148" creationId="{00000000-0000-0000-0000-000000000000}"/>
          </ac:spMkLst>
        </pc:spChg>
        <pc:spChg chg="mod">
          <ac:chgData name="Baher Ramdan" userId="448848f6a643a7b5" providerId="LiveId" clId="{F51CC0EC-9A97-4310-8DA4-77AD9E8E80F4}" dt="2020-12-19T11:25:20.567" v="2081" actId="571"/>
          <ac:spMkLst>
            <pc:docMk/>
            <pc:sldMk cId="137336701" sldId="400"/>
            <ac:spMk id="149" creationId="{00000000-0000-0000-0000-000000000000}"/>
          </ac:spMkLst>
        </pc:spChg>
        <pc:spChg chg="mod">
          <ac:chgData name="Baher Ramdan" userId="448848f6a643a7b5" providerId="LiveId" clId="{F51CC0EC-9A97-4310-8DA4-77AD9E8E80F4}" dt="2020-12-19T11:25:20.567" v="2081" actId="571"/>
          <ac:spMkLst>
            <pc:docMk/>
            <pc:sldMk cId="137336701" sldId="400"/>
            <ac:spMk id="150" creationId="{00000000-0000-0000-0000-000000000000}"/>
          </ac:spMkLst>
        </pc:spChg>
        <pc:spChg chg="mod">
          <ac:chgData name="Baher Ramdan" userId="448848f6a643a7b5" providerId="LiveId" clId="{F51CC0EC-9A97-4310-8DA4-77AD9E8E80F4}" dt="2020-12-19T11:25:20.567" v="2081" actId="571"/>
          <ac:spMkLst>
            <pc:docMk/>
            <pc:sldMk cId="137336701" sldId="400"/>
            <ac:spMk id="151" creationId="{00000000-0000-0000-0000-000000000000}"/>
          </ac:spMkLst>
        </pc:spChg>
        <pc:spChg chg="mod">
          <ac:chgData name="Baher Ramdan" userId="448848f6a643a7b5" providerId="LiveId" clId="{F51CC0EC-9A97-4310-8DA4-77AD9E8E80F4}" dt="2020-12-19T11:25:20.567" v="2081" actId="571"/>
          <ac:spMkLst>
            <pc:docMk/>
            <pc:sldMk cId="137336701" sldId="400"/>
            <ac:spMk id="152" creationId="{00000000-0000-0000-0000-000000000000}"/>
          </ac:spMkLst>
        </pc:spChg>
        <pc:spChg chg="mod">
          <ac:chgData name="Baher Ramdan" userId="448848f6a643a7b5" providerId="LiveId" clId="{F51CC0EC-9A97-4310-8DA4-77AD9E8E80F4}" dt="2020-12-19T11:26:25.483" v="2094" actId="207"/>
          <ac:spMkLst>
            <pc:docMk/>
            <pc:sldMk cId="137336701" sldId="400"/>
            <ac:spMk id="153" creationId="{00000000-0000-0000-0000-000000000000}"/>
          </ac:spMkLst>
        </pc:spChg>
        <pc:spChg chg="mod">
          <ac:chgData name="Baher Ramdan" userId="448848f6a643a7b5" providerId="LiveId" clId="{F51CC0EC-9A97-4310-8DA4-77AD9E8E80F4}" dt="2020-12-19T11:25:20.567" v="2081" actId="571"/>
          <ac:spMkLst>
            <pc:docMk/>
            <pc:sldMk cId="137336701" sldId="400"/>
            <ac:spMk id="154" creationId="{00000000-0000-0000-0000-000000000000}"/>
          </ac:spMkLst>
        </pc:spChg>
        <pc:spChg chg="mod">
          <ac:chgData name="Baher Ramdan" userId="448848f6a643a7b5" providerId="LiveId" clId="{F51CC0EC-9A97-4310-8DA4-77AD9E8E80F4}" dt="2020-12-19T11:25:20.567" v="2081" actId="571"/>
          <ac:spMkLst>
            <pc:docMk/>
            <pc:sldMk cId="137336701" sldId="400"/>
            <ac:spMk id="155" creationId="{00000000-0000-0000-0000-000000000000}"/>
          </ac:spMkLst>
        </pc:spChg>
        <pc:spChg chg="mod">
          <ac:chgData name="Baher Ramdan" userId="448848f6a643a7b5" providerId="LiveId" clId="{F51CC0EC-9A97-4310-8DA4-77AD9E8E80F4}" dt="2020-12-19T11:27:09.800" v="2100" actId="207"/>
          <ac:spMkLst>
            <pc:docMk/>
            <pc:sldMk cId="137336701" sldId="400"/>
            <ac:spMk id="156" creationId="{00000000-0000-0000-0000-000000000000}"/>
          </ac:spMkLst>
        </pc:spChg>
        <pc:spChg chg="mod">
          <ac:chgData name="Baher Ramdan" userId="448848f6a643a7b5" providerId="LiveId" clId="{F51CC0EC-9A97-4310-8DA4-77AD9E8E80F4}" dt="2020-12-19T11:25:20.567" v="2081" actId="571"/>
          <ac:spMkLst>
            <pc:docMk/>
            <pc:sldMk cId="137336701" sldId="400"/>
            <ac:spMk id="157" creationId="{00000000-0000-0000-0000-000000000000}"/>
          </ac:spMkLst>
        </pc:spChg>
        <pc:spChg chg="mod">
          <ac:chgData name="Baher Ramdan" userId="448848f6a643a7b5" providerId="LiveId" clId="{F51CC0EC-9A97-4310-8DA4-77AD9E8E80F4}" dt="2020-12-19T11:26:06.533" v="2090" actId="207"/>
          <ac:spMkLst>
            <pc:docMk/>
            <pc:sldMk cId="137336701" sldId="400"/>
            <ac:spMk id="158" creationId="{00000000-0000-0000-0000-000000000000}"/>
          </ac:spMkLst>
        </pc:spChg>
        <pc:spChg chg="mod">
          <ac:chgData name="Baher Ramdan" userId="448848f6a643a7b5" providerId="LiveId" clId="{F51CC0EC-9A97-4310-8DA4-77AD9E8E80F4}" dt="2020-12-19T11:25:20.567" v="2081" actId="571"/>
          <ac:spMkLst>
            <pc:docMk/>
            <pc:sldMk cId="137336701" sldId="400"/>
            <ac:spMk id="159" creationId="{00000000-0000-0000-0000-000000000000}"/>
          </ac:spMkLst>
        </pc:spChg>
        <pc:spChg chg="mod">
          <ac:chgData name="Baher Ramdan" userId="448848f6a643a7b5" providerId="LiveId" clId="{F51CC0EC-9A97-4310-8DA4-77AD9E8E80F4}" dt="2020-12-19T11:25:20.567" v="2081" actId="571"/>
          <ac:spMkLst>
            <pc:docMk/>
            <pc:sldMk cId="137336701" sldId="400"/>
            <ac:spMk id="160" creationId="{00000000-0000-0000-0000-000000000000}"/>
          </ac:spMkLst>
        </pc:spChg>
        <pc:spChg chg="mod">
          <ac:chgData name="Baher Ramdan" userId="448848f6a643a7b5" providerId="LiveId" clId="{F51CC0EC-9A97-4310-8DA4-77AD9E8E80F4}" dt="2020-12-19T11:25:20.567" v="2081" actId="571"/>
          <ac:spMkLst>
            <pc:docMk/>
            <pc:sldMk cId="137336701" sldId="400"/>
            <ac:spMk id="161" creationId="{00000000-0000-0000-0000-000000000000}"/>
          </ac:spMkLst>
        </pc:spChg>
        <pc:spChg chg="mod">
          <ac:chgData name="Baher Ramdan" userId="448848f6a643a7b5" providerId="LiveId" clId="{F51CC0EC-9A97-4310-8DA4-77AD9E8E80F4}" dt="2020-12-19T11:25:20.567" v="2081" actId="571"/>
          <ac:spMkLst>
            <pc:docMk/>
            <pc:sldMk cId="137336701" sldId="400"/>
            <ac:spMk id="162" creationId="{00000000-0000-0000-0000-000000000000}"/>
          </ac:spMkLst>
        </pc:spChg>
        <pc:spChg chg="mod">
          <ac:chgData name="Baher Ramdan" userId="448848f6a643a7b5" providerId="LiveId" clId="{F51CC0EC-9A97-4310-8DA4-77AD9E8E80F4}" dt="2020-12-19T11:25:20.567" v="2081" actId="571"/>
          <ac:spMkLst>
            <pc:docMk/>
            <pc:sldMk cId="137336701" sldId="400"/>
            <ac:spMk id="163" creationId="{00000000-0000-0000-0000-000000000000}"/>
          </ac:spMkLst>
        </pc:spChg>
        <pc:spChg chg="mod">
          <ac:chgData name="Baher Ramdan" userId="448848f6a643a7b5" providerId="LiveId" clId="{F51CC0EC-9A97-4310-8DA4-77AD9E8E80F4}" dt="2020-12-19T11:25:20.567" v="2081" actId="571"/>
          <ac:spMkLst>
            <pc:docMk/>
            <pc:sldMk cId="137336701" sldId="400"/>
            <ac:spMk id="164" creationId="{00000000-0000-0000-0000-000000000000}"/>
          </ac:spMkLst>
        </pc:spChg>
        <pc:spChg chg="mod">
          <ac:chgData name="Baher Ramdan" userId="448848f6a643a7b5" providerId="LiveId" clId="{F51CC0EC-9A97-4310-8DA4-77AD9E8E80F4}" dt="2020-12-19T11:25:20.567" v="2081" actId="571"/>
          <ac:spMkLst>
            <pc:docMk/>
            <pc:sldMk cId="137336701" sldId="400"/>
            <ac:spMk id="165" creationId="{00000000-0000-0000-0000-000000000000}"/>
          </ac:spMkLst>
        </pc:spChg>
        <pc:spChg chg="mod">
          <ac:chgData name="Baher Ramdan" userId="448848f6a643a7b5" providerId="LiveId" clId="{F51CC0EC-9A97-4310-8DA4-77AD9E8E80F4}" dt="2020-12-19T11:25:20.567" v="2081" actId="571"/>
          <ac:spMkLst>
            <pc:docMk/>
            <pc:sldMk cId="137336701" sldId="400"/>
            <ac:spMk id="166" creationId="{00000000-0000-0000-0000-000000000000}"/>
          </ac:spMkLst>
        </pc:spChg>
        <pc:spChg chg="mod">
          <ac:chgData name="Baher Ramdan" userId="448848f6a643a7b5" providerId="LiveId" clId="{F51CC0EC-9A97-4310-8DA4-77AD9E8E80F4}" dt="2020-12-19T11:25:20.567" v="2081" actId="571"/>
          <ac:spMkLst>
            <pc:docMk/>
            <pc:sldMk cId="137336701" sldId="400"/>
            <ac:spMk id="167" creationId="{00000000-0000-0000-0000-000000000000}"/>
          </ac:spMkLst>
        </pc:spChg>
        <pc:spChg chg="mod">
          <ac:chgData name="Baher Ramdan" userId="448848f6a643a7b5" providerId="LiveId" clId="{F51CC0EC-9A97-4310-8DA4-77AD9E8E80F4}" dt="2020-12-19T11:25:20.567" v="2081" actId="571"/>
          <ac:spMkLst>
            <pc:docMk/>
            <pc:sldMk cId="137336701" sldId="400"/>
            <ac:spMk id="168" creationId="{00000000-0000-0000-0000-000000000000}"/>
          </ac:spMkLst>
        </pc:spChg>
        <pc:spChg chg="mod">
          <ac:chgData name="Baher Ramdan" userId="448848f6a643a7b5" providerId="LiveId" clId="{F51CC0EC-9A97-4310-8DA4-77AD9E8E80F4}" dt="2020-12-19T11:25:20.567" v="2081" actId="571"/>
          <ac:spMkLst>
            <pc:docMk/>
            <pc:sldMk cId="137336701" sldId="400"/>
            <ac:spMk id="169" creationId="{00000000-0000-0000-0000-000000000000}"/>
          </ac:spMkLst>
        </pc:spChg>
        <pc:spChg chg="mod">
          <ac:chgData name="Baher Ramdan" userId="448848f6a643a7b5" providerId="LiveId" clId="{F51CC0EC-9A97-4310-8DA4-77AD9E8E80F4}" dt="2020-12-19T11:25:20.567" v="2081" actId="571"/>
          <ac:spMkLst>
            <pc:docMk/>
            <pc:sldMk cId="137336701" sldId="400"/>
            <ac:spMk id="170" creationId="{00000000-0000-0000-0000-000000000000}"/>
          </ac:spMkLst>
        </pc:spChg>
        <pc:spChg chg="mod">
          <ac:chgData name="Baher Ramdan" userId="448848f6a643a7b5" providerId="LiveId" clId="{F51CC0EC-9A97-4310-8DA4-77AD9E8E80F4}" dt="2020-12-19T11:25:20.567" v="2081" actId="571"/>
          <ac:spMkLst>
            <pc:docMk/>
            <pc:sldMk cId="137336701" sldId="400"/>
            <ac:spMk id="171" creationId="{00000000-0000-0000-0000-000000000000}"/>
          </ac:spMkLst>
        </pc:spChg>
        <pc:spChg chg="mod">
          <ac:chgData name="Baher Ramdan" userId="448848f6a643a7b5" providerId="LiveId" clId="{F51CC0EC-9A97-4310-8DA4-77AD9E8E80F4}" dt="2020-12-19T11:25:20.567" v="2081" actId="571"/>
          <ac:spMkLst>
            <pc:docMk/>
            <pc:sldMk cId="137336701" sldId="400"/>
            <ac:spMk id="172" creationId="{00000000-0000-0000-0000-000000000000}"/>
          </ac:spMkLst>
        </pc:spChg>
        <pc:spChg chg="mod">
          <ac:chgData name="Baher Ramdan" userId="448848f6a643a7b5" providerId="LiveId" clId="{F51CC0EC-9A97-4310-8DA4-77AD9E8E80F4}" dt="2020-12-19T11:25:20.567" v="2081" actId="571"/>
          <ac:spMkLst>
            <pc:docMk/>
            <pc:sldMk cId="137336701" sldId="400"/>
            <ac:spMk id="173" creationId="{00000000-0000-0000-0000-000000000000}"/>
          </ac:spMkLst>
        </pc:spChg>
        <pc:spChg chg="mod">
          <ac:chgData name="Baher Ramdan" userId="448848f6a643a7b5" providerId="LiveId" clId="{F51CC0EC-9A97-4310-8DA4-77AD9E8E80F4}" dt="2020-12-19T11:25:20.567" v="2081" actId="571"/>
          <ac:spMkLst>
            <pc:docMk/>
            <pc:sldMk cId="137336701" sldId="400"/>
            <ac:spMk id="174" creationId="{00000000-0000-0000-0000-000000000000}"/>
          </ac:spMkLst>
        </pc:spChg>
        <pc:spChg chg="mod">
          <ac:chgData name="Baher Ramdan" userId="448848f6a643a7b5" providerId="LiveId" clId="{F51CC0EC-9A97-4310-8DA4-77AD9E8E80F4}" dt="2020-12-19T11:25:24.849" v="2082" actId="207"/>
          <ac:spMkLst>
            <pc:docMk/>
            <pc:sldMk cId="137336701" sldId="400"/>
            <ac:spMk id="175" creationId="{00000000-0000-0000-0000-000000000000}"/>
          </ac:spMkLst>
        </pc:spChg>
        <pc:spChg chg="mod">
          <ac:chgData name="Baher Ramdan" userId="448848f6a643a7b5" providerId="LiveId" clId="{F51CC0EC-9A97-4310-8DA4-77AD9E8E80F4}" dt="2020-12-19T11:25:20.567" v="2081" actId="571"/>
          <ac:spMkLst>
            <pc:docMk/>
            <pc:sldMk cId="137336701" sldId="400"/>
            <ac:spMk id="176" creationId="{00000000-0000-0000-0000-000000000000}"/>
          </ac:spMkLst>
        </pc:spChg>
        <pc:spChg chg="mod">
          <ac:chgData name="Baher Ramdan" userId="448848f6a643a7b5" providerId="LiveId" clId="{F51CC0EC-9A97-4310-8DA4-77AD9E8E80F4}" dt="2020-12-19T11:25:20.567" v="2081" actId="571"/>
          <ac:spMkLst>
            <pc:docMk/>
            <pc:sldMk cId="137336701" sldId="400"/>
            <ac:spMk id="177" creationId="{00000000-0000-0000-0000-000000000000}"/>
          </ac:spMkLst>
        </pc:spChg>
        <pc:spChg chg="mod">
          <ac:chgData name="Baher Ramdan" userId="448848f6a643a7b5" providerId="LiveId" clId="{F51CC0EC-9A97-4310-8DA4-77AD9E8E80F4}" dt="2020-12-19T11:25:20.567" v="2081" actId="571"/>
          <ac:spMkLst>
            <pc:docMk/>
            <pc:sldMk cId="137336701" sldId="400"/>
            <ac:spMk id="178" creationId="{00000000-0000-0000-0000-000000000000}"/>
          </ac:spMkLst>
        </pc:spChg>
        <pc:spChg chg="mod">
          <ac:chgData name="Baher Ramdan" userId="448848f6a643a7b5" providerId="LiveId" clId="{F51CC0EC-9A97-4310-8DA4-77AD9E8E80F4}" dt="2020-12-19T11:25:20.567" v="2081" actId="571"/>
          <ac:spMkLst>
            <pc:docMk/>
            <pc:sldMk cId="137336701" sldId="400"/>
            <ac:spMk id="179" creationId="{00000000-0000-0000-0000-000000000000}"/>
          </ac:spMkLst>
        </pc:spChg>
        <pc:spChg chg="mod">
          <ac:chgData name="Baher Ramdan" userId="448848f6a643a7b5" providerId="LiveId" clId="{F51CC0EC-9A97-4310-8DA4-77AD9E8E80F4}" dt="2020-12-19T11:26:36.130" v="2096" actId="207"/>
          <ac:spMkLst>
            <pc:docMk/>
            <pc:sldMk cId="137336701" sldId="400"/>
            <ac:spMk id="180" creationId="{00000000-0000-0000-0000-000000000000}"/>
          </ac:spMkLst>
        </pc:spChg>
        <pc:spChg chg="mod">
          <ac:chgData name="Baher Ramdan" userId="448848f6a643a7b5" providerId="LiveId" clId="{F51CC0EC-9A97-4310-8DA4-77AD9E8E80F4}" dt="2020-12-19T11:25:20.567" v="2081" actId="571"/>
          <ac:spMkLst>
            <pc:docMk/>
            <pc:sldMk cId="137336701" sldId="400"/>
            <ac:spMk id="181" creationId="{00000000-0000-0000-0000-000000000000}"/>
          </ac:spMkLst>
        </pc:spChg>
        <pc:spChg chg="mod">
          <ac:chgData name="Baher Ramdan" userId="448848f6a643a7b5" providerId="LiveId" clId="{F51CC0EC-9A97-4310-8DA4-77AD9E8E80F4}" dt="2020-12-19T11:25:20.567" v="2081" actId="571"/>
          <ac:spMkLst>
            <pc:docMk/>
            <pc:sldMk cId="137336701" sldId="400"/>
            <ac:spMk id="182" creationId="{00000000-0000-0000-0000-000000000000}"/>
          </ac:spMkLst>
        </pc:spChg>
        <pc:spChg chg="mod">
          <ac:chgData name="Baher Ramdan" userId="448848f6a643a7b5" providerId="LiveId" clId="{F51CC0EC-9A97-4310-8DA4-77AD9E8E80F4}" dt="2020-12-19T11:25:20.567" v="2081" actId="571"/>
          <ac:spMkLst>
            <pc:docMk/>
            <pc:sldMk cId="137336701" sldId="400"/>
            <ac:spMk id="183" creationId="{00000000-0000-0000-0000-000000000000}"/>
          </ac:spMkLst>
        </pc:spChg>
        <pc:spChg chg="mod">
          <ac:chgData name="Baher Ramdan" userId="448848f6a643a7b5" providerId="LiveId" clId="{F51CC0EC-9A97-4310-8DA4-77AD9E8E80F4}" dt="2020-12-19T11:25:20.567" v="2081" actId="571"/>
          <ac:spMkLst>
            <pc:docMk/>
            <pc:sldMk cId="137336701" sldId="400"/>
            <ac:spMk id="184" creationId="{00000000-0000-0000-0000-000000000000}"/>
          </ac:spMkLst>
        </pc:spChg>
        <pc:spChg chg="mod">
          <ac:chgData name="Baher Ramdan" userId="448848f6a643a7b5" providerId="LiveId" clId="{F51CC0EC-9A97-4310-8DA4-77AD9E8E80F4}" dt="2020-12-19T11:25:20.567" v="2081" actId="571"/>
          <ac:spMkLst>
            <pc:docMk/>
            <pc:sldMk cId="137336701" sldId="400"/>
            <ac:spMk id="185" creationId="{00000000-0000-0000-0000-000000000000}"/>
          </ac:spMkLst>
        </pc:spChg>
        <pc:spChg chg="mod">
          <ac:chgData name="Baher Ramdan" userId="448848f6a643a7b5" providerId="LiveId" clId="{F51CC0EC-9A97-4310-8DA4-77AD9E8E80F4}" dt="2020-12-19T11:25:20.567" v="2081" actId="571"/>
          <ac:spMkLst>
            <pc:docMk/>
            <pc:sldMk cId="137336701" sldId="400"/>
            <ac:spMk id="186" creationId="{00000000-0000-0000-0000-000000000000}"/>
          </ac:spMkLst>
        </pc:spChg>
        <pc:spChg chg="mod">
          <ac:chgData name="Baher Ramdan" userId="448848f6a643a7b5" providerId="LiveId" clId="{F51CC0EC-9A97-4310-8DA4-77AD9E8E80F4}" dt="2020-12-19T11:25:20.567" v="2081" actId="571"/>
          <ac:spMkLst>
            <pc:docMk/>
            <pc:sldMk cId="137336701" sldId="400"/>
            <ac:spMk id="187" creationId="{00000000-0000-0000-0000-000000000000}"/>
          </ac:spMkLst>
        </pc:spChg>
        <pc:spChg chg="mod">
          <ac:chgData name="Baher Ramdan" userId="448848f6a643a7b5" providerId="LiveId" clId="{F51CC0EC-9A97-4310-8DA4-77AD9E8E80F4}" dt="2020-12-19T11:25:20.567" v="2081" actId="571"/>
          <ac:spMkLst>
            <pc:docMk/>
            <pc:sldMk cId="137336701" sldId="400"/>
            <ac:spMk id="188" creationId="{00000000-0000-0000-0000-000000000000}"/>
          </ac:spMkLst>
        </pc:spChg>
        <pc:spChg chg="mod">
          <ac:chgData name="Baher Ramdan" userId="448848f6a643a7b5" providerId="LiveId" clId="{F51CC0EC-9A97-4310-8DA4-77AD9E8E80F4}" dt="2020-12-19T11:25:20.567" v="2081" actId="571"/>
          <ac:spMkLst>
            <pc:docMk/>
            <pc:sldMk cId="137336701" sldId="400"/>
            <ac:spMk id="189" creationId="{00000000-0000-0000-0000-000000000000}"/>
          </ac:spMkLst>
        </pc:spChg>
        <pc:spChg chg="mod">
          <ac:chgData name="Baher Ramdan" userId="448848f6a643a7b5" providerId="LiveId" clId="{F51CC0EC-9A97-4310-8DA4-77AD9E8E80F4}" dt="2020-12-19T11:25:20.567" v="2081" actId="571"/>
          <ac:spMkLst>
            <pc:docMk/>
            <pc:sldMk cId="137336701" sldId="400"/>
            <ac:spMk id="190" creationId="{00000000-0000-0000-0000-000000000000}"/>
          </ac:spMkLst>
        </pc:spChg>
        <pc:spChg chg="mod">
          <ac:chgData name="Baher Ramdan" userId="448848f6a643a7b5" providerId="LiveId" clId="{F51CC0EC-9A97-4310-8DA4-77AD9E8E80F4}" dt="2020-12-19T11:26:19.504" v="2093" actId="207"/>
          <ac:spMkLst>
            <pc:docMk/>
            <pc:sldMk cId="137336701" sldId="400"/>
            <ac:spMk id="191" creationId="{00000000-0000-0000-0000-000000000000}"/>
          </ac:spMkLst>
        </pc:spChg>
        <pc:spChg chg="mod">
          <ac:chgData name="Baher Ramdan" userId="448848f6a643a7b5" providerId="LiveId" clId="{F51CC0EC-9A97-4310-8DA4-77AD9E8E80F4}" dt="2020-12-19T11:25:20.567" v="2081" actId="571"/>
          <ac:spMkLst>
            <pc:docMk/>
            <pc:sldMk cId="137336701" sldId="400"/>
            <ac:spMk id="192" creationId="{00000000-0000-0000-0000-000000000000}"/>
          </ac:spMkLst>
        </pc:spChg>
        <pc:spChg chg="del mod">
          <ac:chgData name="Baher Ramdan" userId="448848f6a643a7b5" providerId="LiveId" clId="{F51CC0EC-9A97-4310-8DA4-77AD9E8E80F4}" dt="2020-12-19T08:44:19.521" v="487" actId="478"/>
          <ac:spMkLst>
            <pc:docMk/>
            <pc:sldMk cId="137336701" sldId="400"/>
            <ac:spMk id="193" creationId="{EB311EF3-59B1-4793-B0F6-86185505B6FC}"/>
          </ac:spMkLst>
        </pc:spChg>
        <pc:spChg chg="mod">
          <ac:chgData name="Baher Ramdan" userId="448848f6a643a7b5" providerId="LiveId" clId="{F51CC0EC-9A97-4310-8DA4-77AD9E8E80F4}" dt="2020-12-19T12:27:32.956" v="2803"/>
          <ac:spMkLst>
            <pc:docMk/>
            <pc:sldMk cId="137336701" sldId="400"/>
            <ac:spMk id="194" creationId="{5E635AFA-D232-4FFC-9390-2282C04AA558}"/>
          </ac:spMkLst>
        </pc:spChg>
        <pc:spChg chg="del mod">
          <ac:chgData name="Baher Ramdan" userId="448848f6a643a7b5" providerId="LiveId" clId="{F51CC0EC-9A97-4310-8DA4-77AD9E8E80F4}" dt="2020-12-19T08:44:17.281" v="486" actId="478"/>
          <ac:spMkLst>
            <pc:docMk/>
            <pc:sldMk cId="137336701" sldId="400"/>
            <ac:spMk id="195" creationId="{4AE99825-F1D2-4AAC-B00C-FC874A0FA261}"/>
          </ac:spMkLst>
        </pc:spChg>
        <pc:spChg chg="add mod">
          <ac:chgData name="Baher Ramdan" userId="448848f6a643a7b5" providerId="LiveId" clId="{F51CC0EC-9A97-4310-8DA4-77AD9E8E80F4}" dt="2020-12-19T11:25:20.567" v="2081" actId="571"/>
          <ac:spMkLst>
            <pc:docMk/>
            <pc:sldMk cId="137336701" sldId="400"/>
            <ac:spMk id="204" creationId="{F8E3DF2D-C246-45DF-9BBC-6A7BFFB43D83}"/>
          </ac:spMkLst>
        </pc:spChg>
        <pc:spChg chg="del">
          <ac:chgData name="Baher Ramdan" userId="448848f6a643a7b5" providerId="LiveId" clId="{F51CC0EC-9A97-4310-8DA4-77AD9E8E80F4}" dt="2020-12-19T08:43:36.424" v="470" actId="478"/>
          <ac:spMkLst>
            <pc:docMk/>
            <pc:sldMk cId="137336701" sldId="400"/>
            <ac:spMk id="205" creationId="{8A0581F4-19CE-4098-BB6D-8B6CCA6499C5}"/>
          </ac:spMkLst>
        </pc:spChg>
        <pc:spChg chg="del">
          <ac:chgData name="Baher Ramdan" userId="448848f6a643a7b5" providerId="LiveId" clId="{F51CC0EC-9A97-4310-8DA4-77AD9E8E80F4}" dt="2020-12-19T08:43:34.043" v="469" actId="478"/>
          <ac:spMkLst>
            <pc:docMk/>
            <pc:sldMk cId="137336701" sldId="400"/>
            <ac:spMk id="206" creationId="{BDA852F6-66CE-449B-A5A5-94974DE0F37F}"/>
          </ac:spMkLst>
        </pc:spChg>
        <pc:spChg chg="add mod">
          <ac:chgData name="Baher Ramdan" userId="448848f6a643a7b5" providerId="LiveId" clId="{F51CC0EC-9A97-4310-8DA4-77AD9E8E80F4}" dt="2020-12-19T11:25:20.567" v="2081" actId="571"/>
          <ac:spMkLst>
            <pc:docMk/>
            <pc:sldMk cId="137336701" sldId="400"/>
            <ac:spMk id="207" creationId="{92B562D2-D9AC-405A-B41A-BA7B47074068}"/>
          </ac:spMkLst>
        </pc:spChg>
        <pc:spChg chg="add mod">
          <ac:chgData name="Baher Ramdan" userId="448848f6a643a7b5" providerId="LiveId" clId="{F51CC0EC-9A97-4310-8DA4-77AD9E8E80F4}" dt="2020-12-19T11:25:20.567" v="2081" actId="571"/>
          <ac:spMkLst>
            <pc:docMk/>
            <pc:sldMk cId="137336701" sldId="400"/>
            <ac:spMk id="208" creationId="{F90E6CEF-B99A-4803-A9B2-DE967AD0C253}"/>
          </ac:spMkLst>
        </pc:spChg>
        <pc:spChg chg="add mod">
          <ac:chgData name="Baher Ramdan" userId="448848f6a643a7b5" providerId="LiveId" clId="{F51CC0EC-9A97-4310-8DA4-77AD9E8E80F4}" dt="2020-12-19T11:25:20.567" v="2081" actId="571"/>
          <ac:spMkLst>
            <pc:docMk/>
            <pc:sldMk cId="137336701" sldId="400"/>
            <ac:spMk id="209" creationId="{4E91779B-0301-43D3-ACF3-7CBBE2A12D02}"/>
          </ac:spMkLst>
        </pc:spChg>
        <pc:spChg chg="add mod">
          <ac:chgData name="Baher Ramdan" userId="448848f6a643a7b5" providerId="LiveId" clId="{F51CC0EC-9A97-4310-8DA4-77AD9E8E80F4}" dt="2020-12-19T11:25:20.567" v="2081" actId="571"/>
          <ac:spMkLst>
            <pc:docMk/>
            <pc:sldMk cId="137336701" sldId="400"/>
            <ac:spMk id="210" creationId="{7D69F30E-496D-4A1A-A151-68C40DFB01EC}"/>
          </ac:spMkLst>
        </pc:spChg>
        <pc:spChg chg="add mod">
          <ac:chgData name="Baher Ramdan" userId="448848f6a643a7b5" providerId="LiveId" clId="{F51CC0EC-9A97-4310-8DA4-77AD9E8E80F4}" dt="2020-12-19T11:25:20.567" v="2081" actId="571"/>
          <ac:spMkLst>
            <pc:docMk/>
            <pc:sldMk cId="137336701" sldId="400"/>
            <ac:spMk id="211" creationId="{3399402E-024B-4A1E-88D0-E9BFDC763423}"/>
          </ac:spMkLst>
        </pc:spChg>
        <pc:grpChg chg="mod">
          <ac:chgData name="Baher Ramdan" userId="448848f6a643a7b5" providerId="LiveId" clId="{F51CC0EC-9A97-4310-8DA4-77AD9E8E80F4}" dt="2020-12-19T12:27:19.236" v="2801" actId="14100"/>
          <ac:grpSpMkLst>
            <pc:docMk/>
            <pc:sldMk cId="137336701" sldId="400"/>
            <ac:grpSpMk id="11" creationId="{00000000-0000-0000-0000-000000000000}"/>
          </ac:grpSpMkLst>
        </pc:grpChg>
        <pc:grpChg chg="del">
          <ac:chgData name="Baher Ramdan" userId="448848f6a643a7b5" providerId="LiveId" clId="{F51CC0EC-9A97-4310-8DA4-77AD9E8E80F4}" dt="2020-12-19T08:43:40.987" v="472" actId="478"/>
          <ac:grpSpMkLst>
            <pc:docMk/>
            <pc:sldMk cId="137336701" sldId="400"/>
            <ac:grpSpMk id="196" creationId="{59E3C6C6-D349-460C-811A-1DBD9216702F}"/>
          </ac:grpSpMkLst>
        </pc:grpChg>
        <pc:grpChg chg="del">
          <ac:chgData name="Baher Ramdan" userId="448848f6a643a7b5" providerId="LiveId" clId="{F51CC0EC-9A97-4310-8DA4-77AD9E8E80F4}" dt="2020-12-19T08:43:38.354" v="471" actId="478"/>
          <ac:grpSpMkLst>
            <pc:docMk/>
            <pc:sldMk cId="137336701" sldId="400"/>
            <ac:grpSpMk id="199" creationId="{6C833AE2-FD88-41E4-B74F-F1383878EC0F}"/>
          </ac:grpSpMkLst>
        </pc:grpChg>
        <pc:picChg chg="add mod">
          <ac:chgData name="Baher Ramdan" userId="448848f6a643a7b5" providerId="LiveId" clId="{F51CC0EC-9A97-4310-8DA4-77AD9E8E80F4}" dt="2020-12-19T08:45:20.860" v="504" actId="1076"/>
          <ac:picMkLst>
            <pc:docMk/>
            <pc:sldMk cId="137336701" sldId="400"/>
            <ac:picMk id="3" creationId="{80CA0938-6C49-421B-B7DA-9B568FFD285F}"/>
          </ac:picMkLst>
        </pc:picChg>
        <pc:picChg chg="add mod">
          <ac:chgData name="Baher Ramdan" userId="448848f6a643a7b5" providerId="LiveId" clId="{F51CC0EC-9A97-4310-8DA4-77AD9E8E80F4}" dt="2020-12-19T08:44:44.503" v="501"/>
          <ac:picMkLst>
            <pc:docMk/>
            <pc:sldMk cId="137336701" sldId="400"/>
            <ac:picMk id="202" creationId="{4E835CE6-2C95-434D-BF95-4BDD2BDF9F32}"/>
          </ac:picMkLst>
        </pc:picChg>
        <pc:picChg chg="add mod">
          <ac:chgData name="Baher Ramdan" userId="448848f6a643a7b5" providerId="LiveId" clId="{F51CC0EC-9A97-4310-8DA4-77AD9E8E80F4}" dt="2020-12-19T12:26:57.188" v="2799" actId="1076"/>
          <ac:picMkLst>
            <pc:docMk/>
            <pc:sldMk cId="137336701" sldId="400"/>
            <ac:picMk id="203" creationId="{6B75B93A-D7B9-4BA1-A2E7-F74621ECE26D}"/>
          </ac:picMkLst>
        </pc:picChg>
      </pc:sldChg>
      <pc:sldChg chg="addSp delSp modSp add mod">
        <pc:chgData name="Baher Ramdan" userId="448848f6a643a7b5" providerId="LiveId" clId="{F51CC0EC-9A97-4310-8DA4-77AD9E8E80F4}" dt="2020-12-19T10:09:51.049" v="1652" actId="1036"/>
        <pc:sldMkLst>
          <pc:docMk/>
          <pc:sldMk cId="665226106" sldId="401"/>
        </pc:sldMkLst>
        <pc:spChg chg="add del mod">
          <ac:chgData name="Baher Ramdan" userId="448848f6a643a7b5" providerId="LiveId" clId="{F51CC0EC-9A97-4310-8DA4-77AD9E8E80F4}" dt="2020-12-19T10:00:32.815" v="1583" actId="478"/>
          <ac:spMkLst>
            <pc:docMk/>
            <pc:sldMk cId="665226106" sldId="401"/>
            <ac:spMk id="6" creationId="{B1D43C25-813C-4DB7-A514-7E573575423F}"/>
          </ac:spMkLst>
        </pc:spChg>
        <pc:spChg chg="add del mod">
          <ac:chgData name="Baher Ramdan" userId="448848f6a643a7b5" providerId="LiveId" clId="{F51CC0EC-9A97-4310-8DA4-77AD9E8E80F4}" dt="2020-12-19T10:00:31.897" v="1581" actId="478"/>
          <ac:spMkLst>
            <pc:docMk/>
            <pc:sldMk cId="665226106" sldId="401"/>
            <ac:spMk id="19" creationId="{AE3B0EB8-37CA-47A5-A700-936479B1FCFF}"/>
          </ac:spMkLst>
        </pc:spChg>
        <pc:spChg chg="add del mod">
          <ac:chgData name="Baher Ramdan" userId="448848f6a643a7b5" providerId="LiveId" clId="{F51CC0EC-9A97-4310-8DA4-77AD9E8E80F4}" dt="2020-12-19T10:07:44.236" v="1587" actId="931"/>
          <ac:spMkLst>
            <pc:docMk/>
            <pc:sldMk cId="665226106" sldId="401"/>
            <ac:spMk id="24" creationId="{49CCFB35-4E75-4FB6-9E11-CCF3122EBCDA}"/>
          </ac:spMkLst>
        </pc:spChg>
        <pc:spChg chg="add del mod">
          <ac:chgData name="Baher Ramdan" userId="448848f6a643a7b5" providerId="LiveId" clId="{F51CC0EC-9A97-4310-8DA4-77AD9E8E80F4}" dt="2020-12-19T10:08:54.199" v="1598" actId="931"/>
          <ac:spMkLst>
            <pc:docMk/>
            <pc:sldMk cId="665226106" sldId="401"/>
            <ac:spMk id="30" creationId="{FAAC8D13-D097-47B3-B8BD-53C5CE527B3B}"/>
          </ac:spMkLst>
        </pc:spChg>
        <pc:spChg chg="mod">
          <ac:chgData name="Baher Ramdan" userId="448848f6a643a7b5" providerId="LiveId" clId="{F51CC0EC-9A97-4310-8DA4-77AD9E8E80F4}" dt="2020-12-19T09:47:52.278" v="1564" actId="403"/>
          <ac:spMkLst>
            <pc:docMk/>
            <pc:sldMk cId="665226106" sldId="401"/>
            <ac:spMk id="35" creationId="{02E8799B-40DD-4A11-A616-23CBA32A91DF}"/>
          </ac:spMkLst>
        </pc:spChg>
        <pc:spChg chg="mod">
          <ac:chgData name="Baher Ramdan" userId="448848f6a643a7b5" providerId="LiveId" clId="{F51CC0EC-9A97-4310-8DA4-77AD9E8E80F4}" dt="2020-12-19T10:09:51.049" v="1652" actId="1036"/>
          <ac:spMkLst>
            <pc:docMk/>
            <pc:sldMk cId="665226106" sldId="401"/>
            <ac:spMk id="37" creationId="{BCDA69C4-6B90-461B-A881-092B9321307B}"/>
          </ac:spMkLst>
        </pc:spChg>
        <pc:picChg chg="add del mod">
          <ac:chgData name="Baher Ramdan" userId="448848f6a643a7b5" providerId="LiveId" clId="{F51CC0EC-9A97-4310-8DA4-77AD9E8E80F4}" dt="2020-12-19T10:07:16.326" v="1586" actId="478"/>
          <ac:picMkLst>
            <pc:docMk/>
            <pc:sldMk cId="665226106" sldId="401"/>
            <ac:picMk id="3" creationId="{B5A468F4-20D0-4D37-B0A7-1648CCB8D07F}"/>
          </ac:picMkLst>
        </pc:picChg>
        <pc:picChg chg="mod">
          <ac:chgData name="Baher Ramdan" userId="448848f6a643a7b5" providerId="LiveId" clId="{F51CC0EC-9A97-4310-8DA4-77AD9E8E80F4}" dt="2020-12-19T09:47:22.479" v="1540" actId="1076"/>
          <ac:picMkLst>
            <pc:docMk/>
            <pc:sldMk cId="665226106" sldId="401"/>
            <ac:picMk id="4" creationId="{A9860528-5443-4164-9BB3-4B0C55D5EB13}"/>
          </ac:picMkLst>
        </pc:picChg>
        <pc:picChg chg="add del">
          <ac:chgData name="Baher Ramdan" userId="448848f6a643a7b5" providerId="LiveId" clId="{F51CC0EC-9A97-4310-8DA4-77AD9E8E80F4}" dt="2020-12-19T10:07:55.785" v="1590" actId="478"/>
          <ac:picMkLst>
            <pc:docMk/>
            <pc:sldMk cId="665226106" sldId="401"/>
            <ac:picMk id="5" creationId="{92154462-6869-4190-8CF9-CFC5F6420383}"/>
          </ac:picMkLst>
        </pc:picChg>
        <pc:picChg chg="add del mod">
          <ac:chgData name="Baher Ramdan" userId="448848f6a643a7b5" providerId="LiveId" clId="{F51CC0EC-9A97-4310-8DA4-77AD9E8E80F4}" dt="2020-12-19T09:58:48.477" v="1569" actId="931"/>
          <ac:picMkLst>
            <pc:docMk/>
            <pc:sldMk cId="665226106" sldId="401"/>
            <ac:picMk id="11" creationId="{D01406CB-3CEE-4351-AAB6-8E4C833800D9}"/>
          </ac:picMkLst>
        </pc:picChg>
        <pc:picChg chg="add del mod ord">
          <ac:chgData name="Baher Ramdan" userId="448848f6a643a7b5" providerId="LiveId" clId="{F51CC0EC-9A97-4310-8DA4-77AD9E8E80F4}" dt="2020-12-19T10:00:32.425" v="1582" actId="931"/>
          <ac:picMkLst>
            <pc:docMk/>
            <pc:sldMk cId="665226106" sldId="401"/>
            <ac:picMk id="17" creationId="{2113184A-343A-49E2-ADEA-CAAB0D977ABB}"/>
          </ac:picMkLst>
        </pc:picChg>
        <pc:picChg chg="add del mod">
          <ac:chgData name="Baher Ramdan" userId="448848f6a643a7b5" providerId="LiveId" clId="{F51CC0EC-9A97-4310-8DA4-77AD9E8E80F4}" dt="2020-12-19T10:00:31.502" v="1580" actId="931"/>
          <ac:picMkLst>
            <pc:docMk/>
            <pc:sldMk cId="665226106" sldId="401"/>
            <ac:picMk id="21" creationId="{47A45B3F-8AF2-4D05-B3DA-F6C69E4AB33C}"/>
          </ac:picMkLst>
        </pc:picChg>
        <pc:picChg chg="add mod">
          <ac:chgData name="Baher Ramdan" userId="448848f6a643a7b5" providerId="LiveId" clId="{F51CC0EC-9A97-4310-8DA4-77AD9E8E80F4}" dt="2020-12-19T10:07:47.443" v="1589" actId="962"/>
          <ac:picMkLst>
            <pc:docMk/>
            <pc:sldMk cId="665226106" sldId="401"/>
            <ac:picMk id="26" creationId="{3FFAE72C-82C3-4753-9B18-8F02E27EA2AF}"/>
          </ac:picMkLst>
        </pc:picChg>
        <pc:picChg chg="add del mod">
          <ac:chgData name="Baher Ramdan" userId="448848f6a643a7b5" providerId="LiveId" clId="{F51CC0EC-9A97-4310-8DA4-77AD9E8E80F4}" dt="2020-12-19T10:08:35.289" v="1597" actId="931"/>
          <ac:picMkLst>
            <pc:docMk/>
            <pc:sldMk cId="665226106" sldId="401"/>
            <ac:picMk id="32" creationId="{B4A0FB6F-EE32-441C-9A01-8B4681A65159}"/>
          </ac:picMkLst>
        </pc:picChg>
        <pc:picChg chg="add mod">
          <ac:chgData name="Baher Ramdan" userId="448848f6a643a7b5" providerId="LiveId" clId="{F51CC0EC-9A97-4310-8DA4-77AD9E8E80F4}" dt="2020-12-19T10:08:54.199" v="1598" actId="931"/>
          <ac:picMkLst>
            <pc:docMk/>
            <pc:sldMk cId="665226106" sldId="401"/>
            <ac:picMk id="34" creationId="{99A23F36-7221-46A9-A1C8-3AFB869F663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A5892-94BB-432F-9626-CC60E46044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70715762-755E-4719-96AC-EA13A12916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6FC208-426E-4217-A1E9-B5DC4640D3A5}" type="datetimeFigureOut">
              <a:rPr lang="en-ID" smtClean="0"/>
              <a:t>11/11/2022</a:t>
            </a:fld>
            <a:endParaRPr lang="en-ID"/>
          </a:p>
        </p:txBody>
      </p:sp>
      <p:sp>
        <p:nvSpPr>
          <p:cNvPr id="4" name="Footer Placeholder 3">
            <a:extLst>
              <a:ext uri="{FF2B5EF4-FFF2-40B4-BE49-F238E27FC236}">
                <a16:creationId xmlns:a16="http://schemas.microsoft.com/office/drawing/2014/main" id="{D0EF59F1-E9C0-4DF3-ABDD-9149A790C6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1C934375-EA6D-4093-B6B5-B9CC2E7DF4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C88C94-EC5F-4F6C-99CF-ECA3E599B715}" type="slidenum">
              <a:rPr lang="en-ID" smtClean="0"/>
              <a:t>‹#›</a:t>
            </a:fld>
            <a:endParaRPr lang="en-ID"/>
          </a:p>
        </p:txBody>
      </p:sp>
    </p:spTree>
    <p:extLst>
      <p:ext uri="{BB962C8B-B14F-4D97-AF65-F5344CB8AC3E}">
        <p14:creationId xmlns:p14="http://schemas.microsoft.com/office/powerpoint/2010/main" val="25059474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82BF916-CCF8-4C50-B356-BF31577CF0F3}"/>
              </a:ext>
            </a:extLst>
          </p:cNvPr>
          <p:cNvSpPr>
            <a:spLocks noGrp="1"/>
          </p:cNvSpPr>
          <p:nvPr>
            <p:ph type="pic" sz="quarter" idx="13"/>
          </p:nvPr>
        </p:nvSpPr>
        <p:spPr>
          <a:xfrm>
            <a:off x="0" y="0"/>
            <a:ext cx="12192000" cy="6858000"/>
          </a:xfrm>
        </p:spPr>
        <p:txBody>
          <a:bodyPr/>
          <a:lstStyle/>
          <a:p>
            <a:endParaRPr lang="en-ID" dirty="0"/>
          </a:p>
        </p:txBody>
      </p:sp>
      <p:sp>
        <p:nvSpPr>
          <p:cNvPr id="6" name="Slide Number Placeholder 5">
            <a:extLst>
              <a:ext uri="{FF2B5EF4-FFF2-40B4-BE49-F238E27FC236}">
                <a16:creationId xmlns:a16="http://schemas.microsoft.com/office/drawing/2014/main" id="{D2F37164-DE84-4FDD-9E21-E65ED0041927}"/>
              </a:ext>
            </a:extLst>
          </p:cNvPr>
          <p:cNvSpPr>
            <a:spLocks noGrp="1"/>
          </p:cNvSpPr>
          <p:nvPr>
            <p:ph type="sldNum" sz="quarter" idx="12"/>
          </p:nvPr>
        </p:nvSpPr>
        <p:spPr/>
        <p:txBody>
          <a:bodyPr/>
          <a:lstStyle/>
          <a:p>
            <a:fld id="{5D2DDB36-B0BD-4FFB-93F4-4B806D194BCD}" type="slidenum">
              <a:rPr lang="en-ID" smtClean="0"/>
              <a:t>‹#›</a:t>
            </a:fld>
            <a:endParaRPr lang="en-ID"/>
          </a:p>
        </p:txBody>
      </p:sp>
    </p:spTree>
    <p:extLst>
      <p:ext uri="{BB962C8B-B14F-4D97-AF65-F5344CB8AC3E}">
        <p14:creationId xmlns:p14="http://schemas.microsoft.com/office/powerpoint/2010/main" val="2025786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_9">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052835F-7DC3-47AD-A330-FEA50F808F02}"/>
              </a:ext>
            </a:extLst>
          </p:cNvPr>
          <p:cNvSpPr>
            <a:spLocks noGrp="1"/>
          </p:cNvSpPr>
          <p:nvPr>
            <p:ph type="pic" sz="quarter" idx="10"/>
          </p:nvPr>
        </p:nvSpPr>
        <p:spPr>
          <a:xfrm>
            <a:off x="6715760" y="975360"/>
            <a:ext cx="5476240" cy="5882640"/>
          </a:xfrm>
          <a:custGeom>
            <a:avLst/>
            <a:gdLst>
              <a:gd name="connsiteX0" fmla="*/ 912725 w 5476240"/>
              <a:gd name="connsiteY0" fmla="*/ 0 h 5882640"/>
              <a:gd name="connsiteX1" fmla="*/ 5476240 w 5476240"/>
              <a:gd name="connsiteY1" fmla="*/ 0 h 5882640"/>
              <a:gd name="connsiteX2" fmla="*/ 5476240 w 5476240"/>
              <a:gd name="connsiteY2" fmla="*/ 5882640 h 5882640"/>
              <a:gd name="connsiteX3" fmla="*/ 0 w 5476240"/>
              <a:gd name="connsiteY3" fmla="*/ 5882640 h 5882640"/>
              <a:gd name="connsiteX4" fmla="*/ 0 w 5476240"/>
              <a:gd name="connsiteY4" fmla="*/ 912725 h 5882640"/>
              <a:gd name="connsiteX5" fmla="*/ 912725 w 5476240"/>
              <a:gd name="connsiteY5" fmla="*/ 0 h 58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6240" h="5882640">
                <a:moveTo>
                  <a:pt x="912725" y="0"/>
                </a:moveTo>
                <a:lnTo>
                  <a:pt x="5476240" y="0"/>
                </a:lnTo>
                <a:lnTo>
                  <a:pt x="5476240" y="5882640"/>
                </a:lnTo>
                <a:lnTo>
                  <a:pt x="0" y="5882640"/>
                </a:lnTo>
                <a:lnTo>
                  <a:pt x="0" y="912725"/>
                </a:lnTo>
                <a:cubicBezTo>
                  <a:pt x="0" y="408641"/>
                  <a:pt x="408641" y="0"/>
                  <a:pt x="912725" y="0"/>
                </a:cubicBezTo>
                <a:close/>
              </a:path>
            </a:pathLst>
          </a:custGeom>
        </p:spPr>
        <p:txBody>
          <a:bodyPr wrap="square">
            <a:noAutofit/>
          </a:bodyPr>
          <a:lstStyle/>
          <a:p>
            <a:endParaRPr lang="en-ID"/>
          </a:p>
        </p:txBody>
      </p:sp>
    </p:spTree>
    <p:extLst>
      <p:ext uri="{BB962C8B-B14F-4D97-AF65-F5344CB8AC3E}">
        <p14:creationId xmlns:p14="http://schemas.microsoft.com/office/powerpoint/2010/main" val="187374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_10">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14671-4674-4BE3-A44B-F858409C3BC1}"/>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9" name="Picture Placeholder 8">
            <a:extLst>
              <a:ext uri="{FF2B5EF4-FFF2-40B4-BE49-F238E27FC236}">
                <a16:creationId xmlns:a16="http://schemas.microsoft.com/office/drawing/2014/main" id="{6895510D-7D89-43A7-A485-8934770037B0}"/>
              </a:ext>
            </a:extLst>
          </p:cNvPr>
          <p:cNvSpPr>
            <a:spLocks noGrp="1"/>
          </p:cNvSpPr>
          <p:nvPr>
            <p:ph type="pic" sz="quarter" idx="10"/>
          </p:nvPr>
        </p:nvSpPr>
        <p:spPr>
          <a:xfrm>
            <a:off x="6715760" y="0"/>
            <a:ext cx="5476240" cy="5882639"/>
          </a:xfrm>
          <a:custGeom>
            <a:avLst/>
            <a:gdLst>
              <a:gd name="connsiteX0" fmla="*/ 0 w 5476240"/>
              <a:gd name="connsiteY0" fmla="*/ 0 h 5882639"/>
              <a:gd name="connsiteX1" fmla="*/ 5476240 w 5476240"/>
              <a:gd name="connsiteY1" fmla="*/ 0 h 5882639"/>
              <a:gd name="connsiteX2" fmla="*/ 5476240 w 5476240"/>
              <a:gd name="connsiteY2" fmla="*/ 5882639 h 5882639"/>
              <a:gd name="connsiteX3" fmla="*/ 912725 w 5476240"/>
              <a:gd name="connsiteY3" fmla="*/ 5882639 h 5882639"/>
              <a:gd name="connsiteX4" fmla="*/ 0 w 5476240"/>
              <a:gd name="connsiteY4" fmla="*/ 4969914 h 588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240" h="5882639">
                <a:moveTo>
                  <a:pt x="0" y="0"/>
                </a:moveTo>
                <a:lnTo>
                  <a:pt x="5476240" y="0"/>
                </a:lnTo>
                <a:lnTo>
                  <a:pt x="5476240" y="5882639"/>
                </a:lnTo>
                <a:lnTo>
                  <a:pt x="912725" y="5882639"/>
                </a:lnTo>
                <a:cubicBezTo>
                  <a:pt x="408641" y="5882639"/>
                  <a:pt x="0" y="5473998"/>
                  <a:pt x="0" y="4969914"/>
                </a:cubicBezTo>
                <a:close/>
              </a:path>
            </a:pathLst>
          </a:custGeom>
        </p:spPr>
        <p:txBody>
          <a:bodyPr wrap="square">
            <a:noAutofit/>
          </a:bodyPr>
          <a:lstStyle/>
          <a:p>
            <a:endParaRPr lang="en-ID"/>
          </a:p>
        </p:txBody>
      </p:sp>
    </p:spTree>
    <p:extLst>
      <p:ext uri="{BB962C8B-B14F-4D97-AF65-F5344CB8AC3E}">
        <p14:creationId xmlns:p14="http://schemas.microsoft.com/office/powerpoint/2010/main" val="399961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_1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F40771-57D8-425F-9F94-3EB46732FD76}"/>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9" name="Picture Placeholder 8">
            <a:extLst>
              <a:ext uri="{FF2B5EF4-FFF2-40B4-BE49-F238E27FC236}">
                <a16:creationId xmlns:a16="http://schemas.microsoft.com/office/drawing/2014/main" id="{4825C916-F267-48D6-A53D-72143F9E31A6}"/>
              </a:ext>
            </a:extLst>
          </p:cNvPr>
          <p:cNvSpPr>
            <a:spLocks noGrp="1"/>
          </p:cNvSpPr>
          <p:nvPr>
            <p:ph type="pic" sz="quarter" idx="10"/>
          </p:nvPr>
        </p:nvSpPr>
        <p:spPr>
          <a:xfrm flipH="1">
            <a:off x="635" y="975360"/>
            <a:ext cx="5476240" cy="5882640"/>
          </a:xfrm>
          <a:custGeom>
            <a:avLst/>
            <a:gdLst>
              <a:gd name="connsiteX0" fmla="*/ 5476240 w 5476240"/>
              <a:gd name="connsiteY0" fmla="*/ 0 h 5882640"/>
              <a:gd name="connsiteX1" fmla="*/ 912725 w 5476240"/>
              <a:gd name="connsiteY1" fmla="*/ 0 h 5882640"/>
              <a:gd name="connsiteX2" fmla="*/ 0 w 5476240"/>
              <a:gd name="connsiteY2" fmla="*/ 912725 h 5882640"/>
              <a:gd name="connsiteX3" fmla="*/ 0 w 5476240"/>
              <a:gd name="connsiteY3" fmla="*/ 5882640 h 5882640"/>
              <a:gd name="connsiteX4" fmla="*/ 5476240 w 5476240"/>
              <a:gd name="connsiteY4" fmla="*/ 5882640 h 588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240" h="5882640">
                <a:moveTo>
                  <a:pt x="5476240" y="0"/>
                </a:moveTo>
                <a:lnTo>
                  <a:pt x="912725" y="0"/>
                </a:lnTo>
                <a:cubicBezTo>
                  <a:pt x="408641" y="0"/>
                  <a:pt x="0" y="408641"/>
                  <a:pt x="0" y="912725"/>
                </a:cubicBezTo>
                <a:lnTo>
                  <a:pt x="0" y="5882640"/>
                </a:lnTo>
                <a:lnTo>
                  <a:pt x="5476240" y="5882640"/>
                </a:lnTo>
                <a:close/>
              </a:path>
            </a:pathLst>
          </a:custGeom>
        </p:spPr>
        <p:txBody>
          <a:bodyPr wrap="square">
            <a:noAutofit/>
          </a:bodyPr>
          <a:lstStyle/>
          <a:p>
            <a:endParaRPr lang="en-ID"/>
          </a:p>
        </p:txBody>
      </p:sp>
    </p:spTree>
    <p:extLst>
      <p:ext uri="{BB962C8B-B14F-4D97-AF65-F5344CB8AC3E}">
        <p14:creationId xmlns:p14="http://schemas.microsoft.com/office/powerpoint/2010/main" val="2139957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_12">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2F00B7-B527-4252-845F-2688C0BD4845}"/>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7" name="Picture Placeholder 6">
            <a:extLst>
              <a:ext uri="{FF2B5EF4-FFF2-40B4-BE49-F238E27FC236}">
                <a16:creationId xmlns:a16="http://schemas.microsoft.com/office/drawing/2014/main" id="{7B015D82-B451-445A-88FB-912FDB4DF7BC}"/>
              </a:ext>
            </a:extLst>
          </p:cNvPr>
          <p:cNvSpPr>
            <a:spLocks noGrp="1"/>
          </p:cNvSpPr>
          <p:nvPr>
            <p:ph type="pic" sz="quarter" idx="13"/>
          </p:nvPr>
        </p:nvSpPr>
        <p:spPr>
          <a:xfrm>
            <a:off x="0" y="0"/>
            <a:ext cx="5465763" cy="5872163"/>
          </a:xfrm>
          <a:custGeom>
            <a:avLst/>
            <a:gdLst>
              <a:gd name="connsiteX0" fmla="*/ 0 w 5465763"/>
              <a:gd name="connsiteY0" fmla="*/ 0 h 5872163"/>
              <a:gd name="connsiteX1" fmla="*/ 5465763 w 5465763"/>
              <a:gd name="connsiteY1" fmla="*/ 0 h 5872163"/>
              <a:gd name="connsiteX2" fmla="*/ 5465763 w 5465763"/>
              <a:gd name="connsiteY2" fmla="*/ 4967726 h 5872163"/>
              <a:gd name="connsiteX3" fmla="*/ 5461377 w 5465763"/>
              <a:gd name="connsiteY3" fmla="*/ 5054596 h 5872163"/>
              <a:gd name="connsiteX4" fmla="*/ 4648196 w 5465763"/>
              <a:gd name="connsiteY4" fmla="*/ 5867777 h 5872163"/>
              <a:gd name="connsiteX5" fmla="*/ 4561327 w 5465763"/>
              <a:gd name="connsiteY5" fmla="*/ 5872163 h 5872163"/>
              <a:gd name="connsiteX6" fmla="*/ 0 w 5465763"/>
              <a:gd name="connsiteY6" fmla="*/ 5872163 h 587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5763" h="5872163">
                <a:moveTo>
                  <a:pt x="0" y="0"/>
                </a:moveTo>
                <a:lnTo>
                  <a:pt x="5465763" y="0"/>
                </a:lnTo>
                <a:lnTo>
                  <a:pt x="5465763" y="4967726"/>
                </a:lnTo>
                <a:lnTo>
                  <a:pt x="5461377" y="5054596"/>
                </a:lnTo>
                <a:cubicBezTo>
                  <a:pt x="5417833" y="5483363"/>
                  <a:pt x="5076963" y="5824233"/>
                  <a:pt x="4648196" y="5867777"/>
                </a:cubicBezTo>
                <a:lnTo>
                  <a:pt x="4561327" y="5872163"/>
                </a:lnTo>
                <a:lnTo>
                  <a:pt x="0" y="5872163"/>
                </a:lnTo>
                <a:close/>
              </a:path>
            </a:pathLst>
          </a:custGeom>
        </p:spPr>
        <p:txBody>
          <a:bodyPr wrap="square">
            <a:noAutofit/>
          </a:bodyPr>
          <a:lstStyle>
            <a:lvl1pPr marL="0" indent="0">
              <a:buNone/>
              <a:defRPr/>
            </a:lvl1pPr>
          </a:lstStyle>
          <a:p>
            <a:endParaRPr lang="en-ID" dirty="0"/>
          </a:p>
        </p:txBody>
      </p:sp>
    </p:spTree>
    <p:extLst>
      <p:ext uri="{BB962C8B-B14F-4D97-AF65-F5344CB8AC3E}">
        <p14:creationId xmlns:p14="http://schemas.microsoft.com/office/powerpoint/2010/main" val="2136749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_13">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710247-BCD3-49BD-AA37-1887A5346C7C}"/>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15" name="Picture Placeholder 15">
            <a:extLst>
              <a:ext uri="{FF2B5EF4-FFF2-40B4-BE49-F238E27FC236}">
                <a16:creationId xmlns:a16="http://schemas.microsoft.com/office/drawing/2014/main" id="{53B3BCD2-B7E6-4B79-87CE-13138B32D694}"/>
              </a:ext>
            </a:extLst>
          </p:cNvPr>
          <p:cNvSpPr>
            <a:spLocks noGrp="1"/>
          </p:cNvSpPr>
          <p:nvPr>
            <p:ph type="pic" sz="quarter" idx="13"/>
          </p:nvPr>
        </p:nvSpPr>
        <p:spPr>
          <a:xfrm>
            <a:off x="1371601" y="2254451"/>
            <a:ext cx="2160588" cy="2692935"/>
          </a:xfrm>
          <a:effectLst>
            <a:outerShdw blurRad="152400" sx="99000" sy="99000" algn="ctr" rotWithShape="0">
              <a:prstClr val="black">
                <a:alpha val="59000"/>
              </a:prstClr>
            </a:outerShdw>
          </a:effectLst>
        </p:spPr>
      </p:sp>
      <p:sp>
        <p:nvSpPr>
          <p:cNvPr id="16" name="Picture Placeholder 16">
            <a:extLst>
              <a:ext uri="{FF2B5EF4-FFF2-40B4-BE49-F238E27FC236}">
                <a16:creationId xmlns:a16="http://schemas.microsoft.com/office/drawing/2014/main" id="{6FFDB18D-B09C-49C8-B46C-1AE3A564DF1D}"/>
              </a:ext>
            </a:extLst>
          </p:cNvPr>
          <p:cNvSpPr>
            <a:spLocks noGrp="1"/>
          </p:cNvSpPr>
          <p:nvPr>
            <p:ph type="pic" sz="quarter" idx="14"/>
          </p:nvPr>
        </p:nvSpPr>
        <p:spPr>
          <a:xfrm>
            <a:off x="3803332" y="2254450"/>
            <a:ext cx="2160588" cy="2692935"/>
          </a:xfrm>
          <a:effectLst>
            <a:outerShdw blurRad="152400" sx="99000" sy="99000" algn="ctr" rotWithShape="0">
              <a:prstClr val="black">
                <a:alpha val="59000"/>
              </a:prstClr>
            </a:outerShdw>
          </a:effectLst>
        </p:spPr>
      </p:sp>
      <p:sp>
        <p:nvSpPr>
          <p:cNvPr id="17" name="Picture Placeholder 17">
            <a:extLst>
              <a:ext uri="{FF2B5EF4-FFF2-40B4-BE49-F238E27FC236}">
                <a16:creationId xmlns:a16="http://schemas.microsoft.com/office/drawing/2014/main" id="{4B7ED065-121F-4AFB-8724-A2806FB0BE66}"/>
              </a:ext>
            </a:extLst>
          </p:cNvPr>
          <p:cNvSpPr>
            <a:spLocks noGrp="1"/>
          </p:cNvSpPr>
          <p:nvPr>
            <p:ph type="pic" sz="quarter" idx="15"/>
          </p:nvPr>
        </p:nvSpPr>
        <p:spPr>
          <a:xfrm>
            <a:off x="6231572" y="2254449"/>
            <a:ext cx="2160588" cy="2692935"/>
          </a:xfrm>
          <a:effectLst>
            <a:outerShdw blurRad="152400" sx="99000" sy="99000" algn="ctr" rotWithShape="0">
              <a:prstClr val="black">
                <a:alpha val="59000"/>
              </a:prstClr>
            </a:outerShdw>
          </a:effectLst>
        </p:spPr>
      </p:sp>
      <p:sp>
        <p:nvSpPr>
          <p:cNvPr id="18" name="Picture Placeholder 18">
            <a:extLst>
              <a:ext uri="{FF2B5EF4-FFF2-40B4-BE49-F238E27FC236}">
                <a16:creationId xmlns:a16="http://schemas.microsoft.com/office/drawing/2014/main" id="{BA789C87-6A97-4A49-98F1-4F6A97638A62}"/>
              </a:ext>
            </a:extLst>
          </p:cNvPr>
          <p:cNvSpPr>
            <a:spLocks noGrp="1"/>
          </p:cNvSpPr>
          <p:nvPr>
            <p:ph type="pic" sz="quarter" idx="16"/>
          </p:nvPr>
        </p:nvSpPr>
        <p:spPr>
          <a:xfrm>
            <a:off x="8663303" y="2254448"/>
            <a:ext cx="2160588" cy="2692935"/>
          </a:xfrm>
          <a:effectLst>
            <a:outerShdw blurRad="152400" sx="99000" sy="99000" algn="ctr" rotWithShape="0">
              <a:prstClr val="black">
                <a:alpha val="59000"/>
              </a:prstClr>
            </a:outerShdw>
          </a:effectLst>
        </p:spPr>
      </p:sp>
    </p:spTree>
    <p:extLst>
      <p:ext uri="{BB962C8B-B14F-4D97-AF65-F5344CB8AC3E}">
        <p14:creationId xmlns:p14="http://schemas.microsoft.com/office/powerpoint/2010/main" val="820659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_1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E80FD1A-2386-4238-996E-FA5C91CD683C}"/>
              </a:ext>
            </a:extLst>
          </p:cNvPr>
          <p:cNvSpPr>
            <a:spLocks noGrp="1"/>
          </p:cNvSpPr>
          <p:nvPr>
            <p:ph type="pic" sz="quarter" idx="13"/>
          </p:nvPr>
        </p:nvSpPr>
        <p:spPr>
          <a:xfrm>
            <a:off x="1371600" y="2254249"/>
            <a:ext cx="2160588" cy="2692401"/>
          </a:xfrm>
          <a:effectLst>
            <a:outerShdw blurRad="152400" sx="99000" sy="99000" algn="ctr" rotWithShape="0">
              <a:prstClr val="black">
                <a:alpha val="59000"/>
              </a:prstClr>
            </a:outerShdw>
          </a:effectLst>
        </p:spPr>
        <p:txBody>
          <a:bodyPr/>
          <a:lstStyle/>
          <a:p>
            <a:endParaRPr lang="en-ID"/>
          </a:p>
        </p:txBody>
      </p:sp>
      <p:sp>
        <p:nvSpPr>
          <p:cNvPr id="5" name="Slide Number Placeholder 4">
            <a:extLst>
              <a:ext uri="{FF2B5EF4-FFF2-40B4-BE49-F238E27FC236}">
                <a16:creationId xmlns:a16="http://schemas.microsoft.com/office/drawing/2014/main" id="{46AA32F9-D6A6-4D7A-867A-601F145BA45A}"/>
              </a:ext>
            </a:extLst>
          </p:cNvPr>
          <p:cNvSpPr>
            <a:spLocks noGrp="1"/>
          </p:cNvSpPr>
          <p:nvPr>
            <p:ph type="sldNum" sz="quarter" idx="12"/>
          </p:nvPr>
        </p:nvSpPr>
        <p:spPr/>
        <p:txBody>
          <a:bodyPr/>
          <a:lstStyle/>
          <a:p>
            <a:fld id="{5D2DDB36-B0BD-4FFB-93F4-4B806D194BCD}" type="slidenum">
              <a:rPr lang="en-ID" smtClean="0"/>
              <a:t>‹#›</a:t>
            </a:fld>
            <a:endParaRPr lang="en-ID"/>
          </a:p>
        </p:txBody>
      </p:sp>
    </p:spTree>
    <p:extLst>
      <p:ext uri="{BB962C8B-B14F-4D97-AF65-F5344CB8AC3E}">
        <p14:creationId xmlns:p14="http://schemas.microsoft.com/office/powerpoint/2010/main" val="22819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_15">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9F0DECC-C87B-4358-968F-279D09F20D36}"/>
              </a:ext>
            </a:extLst>
          </p:cNvPr>
          <p:cNvSpPr>
            <a:spLocks noGrp="1"/>
          </p:cNvSpPr>
          <p:nvPr>
            <p:ph type="pic" sz="quarter" idx="13"/>
          </p:nvPr>
        </p:nvSpPr>
        <p:spPr>
          <a:xfrm>
            <a:off x="8228664" y="2254249"/>
            <a:ext cx="2160588" cy="2692401"/>
          </a:xfrm>
          <a:effectLst>
            <a:outerShdw blurRad="152400" sx="99000" sy="99000" algn="ctr" rotWithShape="0">
              <a:prstClr val="black">
                <a:alpha val="59000"/>
              </a:prstClr>
            </a:outerShdw>
          </a:effectLst>
        </p:spPr>
        <p:txBody>
          <a:bodyPr/>
          <a:lstStyle/>
          <a:p>
            <a:endParaRPr lang="en-ID" dirty="0"/>
          </a:p>
        </p:txBody>
      </p:sp>
      <p:sp>
        <p:nvSpPr>
          <p:cNvPr id="5" name="Slide Number Placeholder 4">
            <a:extLst>
              <a:ext uri="{FF2B5EF4-FFF2-40B4-BE49-F238E27FC236}">
                <a16:creationId xmlns:a16="http://schemas.microsoft.com/office/drawing/2014/main" id="{63F556D5-47E9-485C-BD93-38E233FFC10B}"/>
              </a:ext>
            </a:extLst>
          </p:cNvPr>
          <p:cNvSpPr>
            <a:spLocks noGrp="1"/>
          </p:cNvSpPr>
          <p:nvPr>
            <p:ph type="sldNum" sz="quarter" idx="12"/>
          </p:nvPr>
        </p:nvSpPr>
        <p:spPr/>
        <p:txBody>
          <a:bodyPr/>
          <a:lstStyle/>
          <a:p>
            <a:fld id="{5D2DDB36-B0BD-4FFB-93F4-4B806D194BCD}" type="slidenum">
              <a:rPr lang="en-ID" smtClean="0"/>
              <a:t>‹#›</a:t>
            </a:fld>
            <a:endParaRPr lang="en-ID"/>
          </a:p>
        </p:txBody>
      </p:sp>
    </p:spTree>
    <p:extLst>
      <p:ext uri="{BB962C8B-B14F-4D97-AF65-F5344CB8AC3E}">
        <p14:creationId xmlns:p14="http://schemas.microsoft.com/office/powerpoint/2010/main" val="478381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_16">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FDB2ED-ED8B-44A1-813F-EE2C2EBAA8D9}"/>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19" name="Picture Placeholder 18">
            <a:extLst>
              <a:ext uri="{FF2B5EF4-FFF2-40B4-BE49-F238E27FC236}">
                <a16:creationId xmlns:a16="http://schemas.microsoft.com/office/drawing/2014/main" id="{AC9F4EF6-77E4-4872-9319-3C263F45BA03}"/>
              </a:ext>
            </a:extLst>
          </p:cNvPr>
          <p:cNvSpPr>
            <a:spLocks noGrp="1"/>
          </p:cNvSpPr>
          <p:nvPr>
            <p:ph type="pic" sz="quarter" idx="13"/>
          </p:nvPr>
        </p:nvSpPr>
        <p:spPr>
          <a:xfrm>
            <a:off x="1684752" y="2729823"/>
            <a:ext cx="1967236" cy="1967236"/>
          </a:xfrm>
          <a:custGeom>
            <a:avLst/>
            <a:gdLst>
              <a:gd name="connsiteX0" fmla="*/ 983618 w 1967236"/>
              <a:gd name="connsiteY0" fmla="*/ 0 h 1967236"/>
              <a:gd name="connsiteX1" fmla="*/ 1967236 w 1967236"/>
              <a:gd name="connsiteY1" fmla="*/ 983618 h 1967236"/>
              <a:gd name="connsiteX2" fmla="*/ 983618 w 1967236"/>
              <a:gd name="connsiteY2" fmla="*/ 1967236 h 1967236"/>
              <a:gd name="connsiteX3" fmla="*/ 0 w 1967236"/>
              <a:gd name="connsiteY3" fmla="*/ 983618 h 1967236"/>
              <a:gd name="connsiteX4" fmla="*/ 983618 w 1967236"/>
              <a:gd name="connsiteY4" fmla="*/ 0 h 1967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236" h="1967236">
                <a:moveTo>
                  <a:pt x="983618" y="0"/>
                </a:moveTo>
                <a:cubicBezTo>
                  <a:pt x="1526855" y="0"/>
                  <a:pt x="1967236" y="440381"/>
                  <a:pt x="1967236" y="983618"/>
                </a:cubicBezTo>
                <a:cubicBezTo>
                  <a:pt x="1967236" y="1526855"/>
                  <a:pt x="1526855" y="1967236"/>
                  <a:pt x="983618" y="1967236"/>
                </a:cubicBezTo>
                <a:cubicBezTo>
                  <a:pt x="440381" y="1967236"/>
                  <a:pt x="0" y="1526855"/>
                  <a:pt x="0" y="983618"/>
                </a:cubicBezTo>
                <a:cubicBezTo>
                  <a:pt x="0" y="440381"/>
                  <a:pt x="440381" y="0"/>
                  <a:pt x="983618" y="0"/>
                </a:cubicBezTo>
                <a:close/>
              </a:path>
            </a:pathLst>
          </a:custGeom>
          <a:effectLst>
            <a:outerShdw blurRad="152400" sx="99000" sy="99000" algn="ctr" rotWithShape="0">
              <a:prstClr val="black">
                <a:alpha val="59000"/>
              </a:prstClr>
            </a:outerShdw>
          </a:effectLst>
        </p:spPr>
        <p:txBody>
          <a:bodyPr wrap="square">
            <a:noAutofit/>
          </a:bodyPr>
          <a:lstStyle/>
          <a:p>
            <a:endParaRPr lang="en-ID"/>
          </a:p>
        </p:txBody>
      </p:sp>
      <p:sp>
        <p:nvSpPr>
          <p:cNvPr id="18" name="Picture Placeholder 17">
            <a:extLst>
              <a:ext uri="{FF2B5EF4-FFF2-40B4-BE49-F238E27FC236}">
                <a16:creationId xmlns:a16="http://schemas.microsoft.com/office/drawing/2014/main" id="{DBFA54A8-4690-4F6F-AD02-CE183A383804}"/>
              </a:ext>
            </a:extLst>
          </p:cNvPr>
          <p:cNvSpPr>
            <a:spLocks noGrp="1"/>
          </p:cNvSpPr>
          <p:nvPr>
            <p:ph type="pic" sz="quarter" idx="14"/>
          </p:nvPr>
        </p:nvSpPr>
        <p:spPr>
          <a:xfrm>
            <a:off x="3969839" y="2729823"/>
            <a:ext cx="1967236" cy="1967236"/>
          </a:xfrm>
          <a:custGeom>
            <a:avLst/>
            <a:gdLst>
              <a:gd name="connsiteX0" fmla="*/ 983618 w 1967236"/>
              <a:gd name="connsiteY0" fmla="*/ 0 h 1967236"/>
              <a:gd name="connsiteX1" fmla="*/ 1967236 w 1967236"/>
              <a:gd name="connsiteY1" fmla="*/ 983618 h 1967236"/>
              <a:gd name="connsiteX2" fmla="*/ 983618 w 1967236"/>
              <a:gd name="connsiteY2" fmla="*/ 1967236 h 1967236"/>
              <a:gd name="connsiteX3" fmla="*/ 0 w 1967236"/>
              <a:gd name="connsiteY3" fmla="*/ 983618 h 1967236"/>
              <a:gd name="connsiteX4" fmla="*/ 983618 w 1967236"/>
              <a:gd name="connsiteY4" fmla="*/ 0 h 1967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236" h="1967236">
                <a:moveTo>
                  <a:pt x="983618" y="0"/>
                </a:moveTo>
                <a:cubicBezTo>
                  <a:pt x="1526855" y="0"/>
                  <a:pt x="1967236" y="440381"/>
                  <a:pt x="1967236" y="983618"/>
                </a:cubicBezTo>
                <a:cubicBezTo>
                  <a:pt x="1967236" y="1526855"/>
                  <a:pt x="1526855" y="1967236"/>
                  <a:pt x="983618" y="1967236"/>
                </a:cubicBezTo>
                <a:cubicBezTo>
                  <a:pt x="440381" y="1967236"/>
                  <a:pt x="0" y="1526855"/>
                  <a:pt x="0" y="983618"/>
                </a:cubicBezTo>
                <a:cubicBezTo>
                  <a:pt x="0" y="440381"/>
                  <a:pt x="440381" y="0"/>
                  <a:pt x="983618" y="0"/>
                </a:cubicBezTo>
                <a:close/>
              </a:path>
            </a:pathLst>
          </a:custGeom>
          <a:effectLst>
            <a:outerShdw blurRad="152400" sx="99000" sy="99000" algn="ctr" rotWithShape="0">
              <a:prstClr val="black">
                <a:alpha val="59000"/>
              </a:prstClr>
            </a:outerShdw>
          </a:effectLst>
        </p:spPr>
        <p:txBody>
          <a:bodyPr wrap="square">
            <a:noAutofit/>
          </a:bodyPr>
          <a:lstStyle/>
          <a:p>
            <a:endParaRPr lang="en-ID"/>
          </a:p>
        </p:txBody>
      </p:sp>
      <p:sp>
        <p:nvSpPr>
          <p:cNvPr id="17" name="Picture Placeholder 16">
            <a:extLst>
              <a:ext uri="{FF2B5EF4-FFF2-40B4-BE49-F238E27FC236}">
                <a16:creationId xmlns:a16="http://schemas.microsoft.com/office/drawing/2014/main" id="{AC42021A-FF3B-4C8B-82CE-4D10DCEB1FB1}"/>
              </a:ext>
            </a:extLst>
          </p:cNvPr>
          <p:cNvSpPr>
            <a:spLocks noGrp="1"/>
          </p:cNvSpPr>
          <p:nvPr>
            <p:ph type="pic" sz="quarter" idx="15"/>
          </p:nvPr>
        </p:nvSpPr>
        <p:spPr>
          <a:xfrm>
            <a:off x="6254925" y="2729823"/>
            <a:ext cx="1967236" cy="1967236"/>
          </a:xfrm>
          <a:custGeom>
            <a:avLst/>
            <a:gdLst>
              <a:gd name="connsiteX0" fmla="*/ 983618 w 1967236"/>
              <a:gd name="connsiteY0" fmla="*/ 0 h 1967236"/>
              <a:gd name="connsiteX1" fmla="*/ 1967236 w 1967236"/>
              <a:gd name="connsiteY1" fmla="*/ 983618 h 1967236"/>
              <a:gd name="connsiteX2" fmla="*/ 983618 w 1967236"/>
              <a:gd name="connsiteY2" fmla="*/ 1967236 h 1967236"/>
              <a:gd name="connsiteX3" fmla="*/ 0 w 1967236"/>
              <a:gd name="connsiteY3" fmla="*/ 983618 h 1967236"/>
              <a:gd name="connsiteX4" fmla="*/ 983618 w 1967236"/>
              <a:gd name="connsiteY4" fmla="*/ 0 h 1967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236" h="1967236">
                <a:moveTo>
                  <a:pt x="983618" y="0"/>
                </a:moveTo>
                <a:cubicBezTo>
                  <a:pt x="1526855" y="0"/>
                  <a:pt x="1967236" y="440381"/>
                  <a:pt x="1967236" y="983618"/>
                </a:cubicBezTo>
                <a:cubicBezTo>
                  <a:pt x="1967236" y="1526855"/>
                  <a:pt x="1526855" y="1967236"/>
                  <a:pt x="983618" y="1967236"/>
                </a:cubicBezTo>
                <a:cubicBezTo>
                  <a:pt x="440381" y="1967236"/>
                  <a:pt x="0" y="1526855"/>
                  <a:pt x="0" y="983618"/>
                </a:cubicBezTo>
                <a:cubicBezTo>
                  <a:pt x="0" y="440381"/>
                  <a:pt x="440381" y="0"/>
                  <a:pt x="983618" y="0"/>
                </a:cubicBezTo>
                <a:close/>
              </a:path>
            </a:pathLst>
          </a:custGeom>
          <a:effectLst>
            <a:outerShdw blurRad="152400" sx="99000" sy="99000" algn="ctr" rotWithShape="0">
              <a:prstClr val="black">
                <a:alpha val="59000"/>
              </a:prstClr>
            </a:outerShdw>
          </a:effectLst>
        </p:spPr>
        <p:txBody>
          <a:bodyPr wrap="square">
            <a:noAutofit/>
          </a:bodyPr>
          <a:lstStyle/>
          <a:p>
            <a:endParaRPr lang="en-ID"/>
          </a:p>
        </p:txBody>
      </p:sp>
      <p:sp>
        <p:nvSpPr>
          <p:cNvPr id="16" name="Picture Placeholder 15">
            <a:extLst>
              <a:ext uri="{FF2B5EF4-FFF2-40B4-BE49-F238E27FC236}">
                <a16:creationId xmlns:a16="http://schemas.microsoft.com/office/drawing/2014/main" id="{06FA01D9-BDA9-4AF7-BE3C-BB98AF60D59C}"/>
              </a:ext>
            </a:extLst>
          </p:cNvPr>
          <p:cNvSpPr>
            <a:spLocks noGrp="1"/>
          </p:cNvSpPr>
          <p:nvPr>
            <p:ph type="pic" sz="quarter" idx="16"/>
          </p:nvPr>
        </p:nvSpPr>
        <p:spPr>
          <a:xfrm>
            <a:off x="8540013" y="2729823"/>
            <a:ext cx="1967235" cy="1967236"/>
          </a:xfrm>
          <a:custGeom>
            <a:avLst/>
            <a:gdLst>
              <a:gd name="connsiteX0" fmla="*/ 983618 w 1967235"/>
              <a:gd name="connsiteY0" fmla="*/ 0 h 1967236"/>
              <a:gd name="connsiteX1" fmla="*/ 1962158 w 1967235"/>
              <a:gd name="connsiteY1" fmla="*/ 883049 h 1967236"/>
              <a:gd name="connsiteX2" fmla="*/ 1967235 w 1967235"/>
              <a:gd name="connsiteY2" fmla="*/ 983598 h 1967236"/>
              <a:gd name="connsiteX3" fmla="*/ 1967235 w 1967235"/>
              <a:gd name="connsiteY3" fmla="*/ 983638 h 1967236"/>
              <a:gd name="connsiteX4" fmla="*/ 1962158 w 1967235"/>
              <a:gd name="connsiteY4" fmla="*/ 1084187 h 1967236"/>
              <a:gd name="connsiteX5" fmla="*/ 983618 w 1967235"/>
              <a:gd name="connsiteY5" fmla="*/ 1967236 h 1967236"/>
              <a:gd name="connsiteX6" fmla="*/ 0 w 1967235"/>
              <a:gd name="connsiteY6" fmla="*/ 983618 h 1967236"/>
              <a:gd name="connsiteX7" fmla="*/ 983618 w 1967235"/>
              <a:gd name="connsiteY7" fmla="*/ 0 h 196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7235" h="1967236">
                <a:moveTo>
                  <a:pt x="983618" y="0"/>
                </a:moveTo>
                <a:cubicBezTo>
                  <a:pt x="1492903" y="0"/>
                  <a:pt x="1911787" y="387054"/>
                  <a:pt x="1962158" y="883049"/>
                </a:cubicBezTo>
                <a:lnTo>
                  <a:pt x="1967235" y="983598"/>
                </a:lnTo>
                <a:lnTo>
                  <a:pt x="1967235" y="983638"/>
                </a:lnTo>
                <a:lnTo>
                  <a:pt x="1962158" y="1084187"/>
                </a:lnTo>
                <a:cubicBezTo>
                  <a:pt x="1911787" y="1580183"/>
                  <a:pt x="1492903" y="1967236"/>
                  <a:pt x="983618" y="1967236"/>
                </a:cubicBezTo>
                <a:cubicBezTo>
                  <a:pt x="440381" y="1967236"/>
                  <a:pt x="0" y="1526855"/>
                  <a:pt x="0" y="983618"/>
                </a:cubicBezTo>
                <a:cubicBezTo>
                  <a:pt x="0" y="440381"/>
                  <a:pt x="440381" y="0"/>
                  <a:pt x="983618" y="0"/>
                </a:cubicBezTo>
                <a:close/>
              </a:path>
            </a:pathLst>
          </a:custGeom>
          <a:effectLst>
            <a:outerShdw blurRad="152400" sx="99000" sy="99000" algn="ctr" rotWithShape="0">
              <a:prstClr val="black">
                <a:alpha val="59000"/>
              </a:prstClr>
            </a:outerShdw>
          </a:effectLst>
        </p:spPr>
        <p:txBody>
          <a:bodyPr wrap="square">
            <a:noAutofit/>
          </a:bodyPr>
          <a:lstStyle/>
          <a:p>
            <a:endParaRPr lang="en-ID"/>
          </a:p>
        </p:txBody>
      </p:sp>
    </p:spTree>
    <p:extLst>
      <p:ext uri="{BB962C8B-B14F-4D97-AF65-F5344CB8AC3E}">
        <p14:creationId xmlns:p14="http://schemas.microsoft.com/office/powerpoint/2010/main" val="332689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7614E1-6C78-46D4-B7B7-290C08733F1C}"/>
              </a:ext>
            </a:extLst>
          </p:cNvPr>
          <p:cNvSpPr>
            <a:spLocks noGrp="1"/>
          </p:cNvSpPr>
          <p:nvPr>
            <p:ph type="pic" sz="quarter" idx="10" hasCustomPrompt="1"/>
          </p:nvPr>
        </p:nvSpPr>
        <p:spPr>
          <a:xfrm>
            <a:off x="6318250" y="2044700"/>
            <a:ext cx="5873750" cy="3721100"/>
          </a:xfrm>
          <a:prstGeom prst="rect">
            <a:avLst/>
          </a:prstGeom>
          <a:pattFill prst="pct20">
            <a:fgClr>
              <a:schemeClr val="accent1"/>
            </a:fgClr>
            <a:bgClr>
              <a:schemeClr val="bg1"/>
            </a:bgClr>
          </a:pattFill>
        </p:spPr>
        <p:txBody>
          <a:bodyPr wrap="square">
            <a:noAutofit/>
          </a:bodyPr>
          <a:lstStyle>
            <a:lvl1pPr marL="0" indent="0">
              <a:buNone/>
              <a:defRPr/>
            </a:lvl1pPr>
          </a:lstStyle>
          <a:p>
            <a:r>
              <a:rPr lang="ar-SA" dirty="0"/>
              <a:t> </a:t>
            </a:r>
            <a:endParaRPr lang="en-ID" dirty="0"/>
          </a:p>
        </p:txBody>
      </p:sp>
    </p:spTree>
    <p:extLst>
      <p:ext uri="{BB962C8B-B14F-4D97-AF65-F5344CB8AC3E}">
        <p14:creationId xmlns:p14="http://schemas.microsoft.com/office/powerpoint/2010/main" val="2735322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 Light">
    <p:spTree>
      <p:nvGrpSpPr>
        <p:cNvPr id="1" name=""/>
        <p:cNvGrpSpPr/>
        <p:nvPr/>
      </p:nvGrpSpPr>
      <p:grpSpPr>
        <a:xfrm>
          <a:off x="0" y="0"/>
          <a:ext cx="0" cy="0"/>
          <a:chOff x="0" y="0"/>
          <a:chExt cx="0" cy="0"/>
        </a:xfrm>
      </p:grpSpPr>
      <p:sp>
        <p:nvSpPr>
          <p:cNvPr id="2" name="Slide Number"/>
          <p:cNvSpPr>
            <a:spLocks noGrp="1"/>
          </p:cNvSpPr>
          <p:nvPr>
            <p:ph type="sldNum" sz="quarter" idx="2"/>
          </p:nvPr>
        </p:nvSpPr>
        <p:spPr>
          <a:xfrm>
            <a:off x="11093824" y="6196847"/>
            <a:ext cx="463971" cy="287258"/>
          </a:xfrm>
          <a:prstGeom prst="rect">
            <a:avLst/>
          </a:prstGeom>
        </p:spPr>
        <p:txBody>
          <a:bodyPr/>
          <a:lstStyle>
            <a:lvl1pPr algn="r">
              <a:defRPr sz="1200" baseline="0">
                <a:solidFill>
                  <a:schemeClr val="tx1">
                    <a:alpha val="40000"/>
                  </a:schemeClr>
                </a:solidFill>
                <a:latin typeface="Roboto" charset="0"/>
              </a:defRPr>
            </a:lvl1pPr>
          </a:lstStyle>
          <a:p>
            <a:fld id="{86CB4B4D-7CA3-9044-876B-883B54F8677D}" type="slidenum">
              <a:rPr lang="uk-UA" smtClean="0"/>
              <a:pPr/>
              <a:t>‹#›</a:t>
            </a:fld>
            <a:endParaRPr lang="uk-UA" dirty="0"/>
          </a:p>
        </p:txBody>
      </p:sp>
    </p:spTree>
    <p:extLst>
      <p:ext uri="{BB962C8B-B14F-4D97-AF65-F5344CB8AC3E}">
        <p14:creationId xmlns:p14="http://schemas.microsoft.com/office/powerpoint/2010/main" val="287915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_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51A8AD-0C4E-47F2-AF22-484A2C95B4FD}"/>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9" name="Picture Placeholder 8">
            <a:extLst>
              <a:ext uri="{FF2B5EF4-FFF2-40B4-BE49-F238E27FC236}">
                <a16:creationId xmlns:a16="http://schemas.microsoft.com/office/drawing/2014/main" id="{53C0AFA4-35BB-4FB8-A8D0-63D5D53682A8}"/>
              </a:ext>
            </a:extLst>
          </p:cNvPr>
          <p:cNvSpPr>
            <a:spLocks noGrp="1"/>
          </p:cNvSpPr>
          <p:nvPr>
            <p:ph type="pic" sz="quarter" idx="13"/>
          </p:nvPr>
        </p:nvSpPr>
        <p:spPr>
          <a:xfrm>
            <a:off x="0" y="0"/>
            <a:ext cx="12192000" cy="4114800"/>
          </a:xfrm>
          <a:custGeom>
            <a:avLst/>
            <a:gdLst>
              <a:gd name="connsiteX0" fmla="*/ 0 w 12192000"/>
              <a:gd name="connsiteY0" fmla="*/ 0 h 4114800"/>
              <a:gd name="connsiteX1" fmla="*/ 12192000 w 12192000"/>
              <a:gd name="connsiteY1" fmla="*/ 0 h 4114800"/>
              <a:gd name="connsiteX2" fmla="*/ 12192000 w 12192000"/>
              <a:gd name="connsiteY2" fmla="*/ 3428986 h 4114800"/>
              <a:gd name="connsiteX3" fmla="*/ 11506186 w 12192000"/>
              <a:gd name="connsiteY3" fmla="*/ 4114800 h 4114800"/>
              <a:gd name="connsiteX4" fmla="*/ 685814 w 12192000"/>
              <a:gd name="connsiteY4" fmla="*/ 4114800 h 4114800"/>
              <a:gd name="connsiteX5" fmla="*/ 0 w 12192000"/>
              <a:gd name="connsiteY5" fmla="*/ 3428986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12192000" y="0"/>
                </a:lnTo>
                <a:lnTo>
                  <a:pt x="12192000" y="3428986"/>
                </a:lnTo>
                <a:cubicBezTo>
                  <a:pt x="12192000" y="3807751"/>
                  <a:pt x="11884951" y="4114800"/>
                  <a:pt x="11506186" y="4114800"/>
                </a:cubicBezTo>
                <a:lnTo>
                  <a:pt x="685814" y="4114800"/>
                </a:lnTo>
                <a:cubicBezTo>
                  <a:pt x="307049" y="4114800"/>
                  <a:pt x="0" y="3807751"/>
                  <a:pt x="0" y="3428986"/>
                </a:cubicBezTo>
                <a:close/>
              </a:path>
            </a:pathLst>
          </a:custGeom>
          <a:effectLst>
            <a:outerShdw blurRad="101600" dist="38100" dir="5400000" algn="t" rotWithShape="0">
              <a:prstClr val="black">
                <a:alpha val="40000"/>
              </a:prstClr>
            </a:outerShdw>
          </a:effectLst>
        </p:spPr>
        <p:txBody>
          <a:bodyPr wrap="square">
            <a:noAutofit/>
          </a:bodyPr>
          <a:lstStyle/>
          <a:p>
            <a:endParaRPr lang="en-ID"/>
          </a:p>
        </p:txBody>
      </p:sp>
    </p:spTree>
    <p:extLst>
      <p:ext uri="{BB962C8B-B14F-4D97-AF65-F5344CB8AC3E}">
        <p14:creationId xmlns:p14="http://schemas.microsoft.com/office/powerpoint/2010/main" val="1327398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504950" y="1600200"/>
            <a:ext cx="6438900" cy="1828800"/>
          </a:xfrm>
          <a:prstGeom prst="rect">
            <a:avLst/>
          </a:prstGeom>
        </p:spPr>
        <p:txBody>
          <a:bodyPr/>
          <a:lstStyle/>
          <a:p>
            <a:endParaRPr lang="en-US"/>
          </a:p>
        </p:txBody>
      </p:sp>
    </p:spTree>
    <p:extLst>
      <p:ext uri="{BB962C8B-B14F-4D97-AF65-F5344CB8AC3E}">
        <p14:creationId xmlns:p14="http://schemas.microsoft.com/office/powerpoint/2010/main" val="15929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975673" y="1022350"/>
            <a:ext cx="2200306" cy="3301677"/>
          </a:xfrm>
          <a:prstGeom prst="rect">
            <a:avLst/>
          </a:prstGeom>
        </p:spPr>
        <p:txBody>
          <a:bodyPr/>
          <a:lstStyle/>
          <a:p>
            <a:endParaRPr lang="en-US"/>
          </a:p>
        </p:txBody>
      </p:sp>
      <p:sp>
        <p:nvSpPr>
          <p:cNvPr id="5" name="Picture Placeholder 3"/>
          <p:cNvSpPr>
            <a:spLocks noGrp="1"/>
          </p:cNvSpPr>
          <p:nvPr>
            <p:ph type="pic" sz="quarter" idx="11"/>
          </p:nvPr>
        </p:nvSpPr>
        <p:spPr>
          <a:xfrm>
            <a:off x="6137328" y="1022350"/>
            <a:ext cx="2200306" cy="3301677"/>
          </a:xfrm>
          <a:prstGeom prst="rect">
            <a:avLst/>
          </a:prstGeom>
        </p:spPr>
        <p:txBody>
          <a:bodyPr/>
          <a:lstStyle/>
          <a:p>
            <a:endParaRPr lang="en-US"/>
          </a:p>
        </p:txBody>
      </p:sp>
      <p:sp>
        <p:nvSpPr>
          <p:cNvPr id="6" name="Picture Placeholder 3"/>
          <p:cNvSpPr>
            <a:spLocks noGrp="1"/>
          </p:cNvSpPr>
          <p:nvPr>
            <p:ph type="pic" sz="quarter" idx="12"/>
          </p:nvPr>
        </p:nvSpPr>
        <p:spPr>
          <a:xfrm>
            <a:off x="9298983" y="1022350"/>
            <a:ext cx="2200306" cy="3301677"/>
          </a:xfrm>
          <a:prstGeom prst="rect">
            <a:avLst/>
          </a:prstGeom>
        </p:spPr>
        <p:txBody>
          <a:bodyPr/>
          <a:lstStyle/>
          <a:p>
            <a:endParaRPr lang="en-US"/>
          </a:p>
        </p:txBody>
      </p:sp>
    </p:spTree>
    <p:extLst>
      <p:ext uri="{BB962C8B-B14F-4D97-AF65-F5344CB8AC3E}">
        <p14:creationId xmlns:p14="http://schemas.microsoft.com/office/powerpoint/2010/main" val="9398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_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CA55FF3-A58C-4217-B897-84CA7637AFB4}"/>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8" name="Picture Placeholder 7">
            <a:extLst>
              <a:ext uri="{FF2B5EF4-FFF2-40B4-BE49-F238E27FC236}">
                <a16:creationId xmlns:a16="http://schemas.microsoft.com/office/drawing/2014/main" id="{96EAFC5B-9EED-411C-A804-AA519A94AFB7}"/>
              </a:ext>
            </a:extLst>
          </p:cNvPr>
          <p:cNvSpPr>
            <a:spLocks noGrp="1"/>
          </p:cNvSpPr>
          <p:nvPr>
            <p:ph type="pic" sz="quarter" idx="13"/>
          </p:nvPr>
        </p:nvSpPr>
        <p:spPr>
          <a:xfrm>
            <a:off x="630238" y="1"/>
            <a:ext cx="4756150" cy="6858000"/>
          </a:xfrm>
        </p:spPr>
        <p:txBody>
          <a:bodyPr/>
          <a:lstStyle/>
          <a:p>
            <a:endParaRPr lang="en-ID"/>
          </a:p>
        </p:txBody>
      </p:sp>
    </p:spTree>
    <p:extLst>
      <p:ext uri="{BB962C8B-B14F-4D97-AF65-F5344CB8AC3E}">
        <p14:creationId xmlns:p14="http://schemas.microsoft.com/office/powerpoint/2010/main" val="4267640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_3">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256F4DEB-C790-47CD-A7B4-A8735887029F}"/>
              </a:ext>
            </a:extLst>
          </p:cNvPr>
          <p:cNvSpPr>
            <a:spLocks noGrp="1"/>
          </p:cNvSpPr>
          <p:nvPr>
            <p:ph type="pic" sz="quarter" idx="13"/>
          </p:nvPr>
        </p:nvSpPr>
        <p:spPr>
          <a:xfrm>
            <a:off x="6929438" y="1"/>
            <a:ext cx="4756150" cy="6858000"/>
          </a:xfrm>
        </p:spPr>
        <p:txBody>
          <a:bodyPr/>
          <a:lstStyle/>
          <a:p>
            <a:endParaRPr lang="en-ID"/>
          </a:p>
        </p:txBody>
      </p:sp>
    </p:spTree>
    <p:extLst>
      <p:ext uri="{BB962C8B-B14F-4D97-AF65-F5344CB8AC3E}">
        <p14:creationId xmlns:p14="http://schemas.microsoft.com/office/powerpoint/2010/main" val="1948232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_4">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E3AB9C3-4AEF-4659-A58D-D05FD3589C8D}"/>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10" name="Picture Placeholder 9">
            <a:extLst>
              <a:ext uri="{FF2B5EF4-FFF2-40B4-BE49-F238E27FC236}">
                <a16:creationId xmlns:a16="http://schemas.microsoft.com/office/drawing/2014/main" id="{606041BA-2BA4-4A7B-B943-7145DFBC663F}"/>
              </a:ext>
            </a:extLst>
          </p:cNvPr>
          <p:cNvSpPr>
            <a:spLocks noGrp="1"/>
          </p:cNvSpPr>
          <p:nvPr>
            <p:ph type="pic" sz="quarter" idx="13"/>
          </p:nvPr>
        </p:nvSpPr>
        <p:spPr>
          <a:xfrm>
            <a:off x="1564958" y="1523363"/>
            <a:ext cx="2865437" cy="2347913"/>
          </a:xfrm>
        </p:spPr>
        <p:txBody>
          <a:bodyPr/>
          <a:lstStyle/>
          <a:p>
            <a:endParaRPr lang="en-ID"/>
          </a:p>
        </p:txBody>
      </p:sp>
      <p:sp>
        <p:nvSpPr>
          <p:cNvPr id="11" name="Picture Placeholder 9">
            <a:extLst>
              <a:ext uri="{FF2B5EF4-FFF2-40B4-BE49-F238E27FC236}">
                <a16:creationId xmlns:a16="http://schemas.microsoft.com/office/drawing/2014/main" id="{A0ECBA47-F795-45D6-BD0C-65F3FD2489B1}"/>
              </a:ext>
            </a:extLst>
          </p:cNvPr>
          <p:cNvSpPr>
            <a:spLocks noGrp="1"/>
          </p:cNvSpPr>
          <p:nvPr>
            <p:ph type="pic" sz="quarter" idx="14"/>
          </p:nvPr>
        </p:nvSpPr>
        <p:spPr>
          <a:xfrm>
            <a:off x="4714558" y="1523362"/>
            <a:ext cx="2865437" cy="2347913"/>
          </a:xfrm>
        </p:spPr>
        <p:txBody>
          <a:bodyPr/>
          <a:lstStyle/>
          <a:p>
            <a:endParaRPr lang="en-ID"/>
          </a:p>
        </p:txBody>
      </p:sp>
      <p:sp>
        <p:nvSpPr>
          <p:cNvPr id="12" name="Picture Placeholder 9">
            <a:extLst>
              <a:ext uri="{FF2B5EF4-FFF2-40B4-BE49-F238E27FC236}">
                <a16:creationId xmlns:a16="http://schemas.microsoft.com/office/drawing/2014/main" id="{70867C41-C66B-4A18-BFBF-E1517625AF63}"/>
              </a:ext>
            </a:extLst>
          </p:cNvPr>
          <p:cNvSpPr>
            <a:spLocks noGrp="1"/>
          </p:cNvSpPr>
          <p:nvPr>
            <p:ph type="pic" sz="quarter" idx="15"/>
          </p:nvPr>
        </p:nvSpPr>
        <p:spPr>
          <a:xfrm>
            <a:off x="7864158" y="1523361"/>
            <a:ext cx="2865437" cy="2347913"/>
          </a:xfrm>
        </p:spPr>
        <p:txBody>
          <a:bodyPr/>
          <a:lstStyle/>
          <a:p>
            <a:endParaRPr lang="en-ID"/>
          </a:p>
        </p:txBody>
      </p:sp>
    </p:spTree>
    <p:extLst>
      <p:ext uri="{BB962C8B-B14F-4D97-AF65-F5344CB8AC3E}">
        <p14:creationId xmlns:p14="http://schemas.microsoft.com/office/powerpoint/2010/main" val="304952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_5">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86314A5-FDAD-4307-8E09-FAE7E3A598E8}"/>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21" name="Picture Placeholder 20">
            <a:extLst>
              <a:ext uri="{FF2B5EF4-FFF2-40B4-BE49-F238E27FC236}">
                <a16:creationId xmlns:a16="http://schemas.microsoft.com/office/drawing/2014/main" id="{6F3549FF-BE1D-472D-B840-E159D6E77304}"/>
              </a:ext>
            </a:extLst>
          </p:cNvPr>
          <p:cNvSpPr>
            <a:spLocks noGrp="1"/>
          </p:cNvSpPr>
          <p:nvPr>
            <p:ph type="pic" sz="quarter" idx="13"/>
          </p:nvPr>
        </p:nvSpPr>
        <p:spPr>
          <a:xfrm>
            <a:off x="7102549" y="1265274"/>
            <a:ext cx="3976578" cy="3976578"/>
          </a:xfrm>
          <a:custGeom>
            <a:avLst/>
            <a:gdLst>
              <a:gd name="connsiteX0" fmla="*/ 1988289 w 3976578"/>
              <a:gd name="connsiteY0" fmla="*/ 0 h 3976578"/>
              <a:gd name="connsiteX1" fmla="*/ 3976578 w 3976578"/>
              <a:gd name="connsiteY1" fmla="*/ 1988289 h 3976578"/>
              <a:gd name="connsiteX2" fmla="*/ 1988289 w 3976578"/>
              <a:gd name="connsiteY2" fmla="*/ 3976578 h 3976578"/>
              <a:gd name="connsiteX3" fmla="*/ 0 w 3976578"/>
              <a:gd name="connsiteY3" fmla="*/ 1988289 h 3976578"/>
              <a:gd name="connsiteX4" fmla="*/ 1988289 w 3976578"/>
              <a:gd name="connsiteY4" fmla="*/ 0 h 397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578" h="3976578">
                <a:moveTo>
                  <a:pt x="1988289" y="0"/>
                </a:moveTo>
                <a:cubicBezTo>
                  <a:pt x="3086391" y="0"/>
                  <a:pt x="3976578" y="890187"/>
                  <a:pt x="3976578" y="1988289"/>
                </a:cubicBezTo>
                <a:cubicBezTo>
                  <a:pt x="3976578" y="3086391"/>
                  <a:pt x="3086391" y="3976578"/>
                  <a:pt x="1988289" y="3976578"/>
                </a:cubicBezTo>
                <a:cubicBezTo>
                  <a:pt x="890187" y="3976578"/>
                  <a:pt x="0" y="3086391"/>
                  <a:pt x="0" y="1988289"/>
                </a:cubicBezTo>
                <a:cubicBezTo>
                  <a:pt x="0" y="890187"/>
                  <a:pt x="890187" y="0"/>
                  <a:pt x="1988289" y="0"/>
                </a:cubicBezTo>
                <a:close/>
              </a:path>
            </a:pathLst>
          </a:custGeom>
        </p:spPr>
        <p:txBody>
          <a:bodyPr wrap="square">
            <a:noAutofit/>
          </a:bodyPr>
          <a:lstStyle/>
          <a:p>
            <a:endParaRPr lang="en-ID"/>
          </a:p>
        </p:txBody>
      </p:sp>
    </p:spTree>
    <p:extLst>
      <p:ext uri="{BB962C8B-B14F-4D97-AF65-F5344CB8AC3E}">
        <p14:creationId xmlns:p14="http://schemas.microsoft.com/office/powerpoint/2010/main" val="45565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_6">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58959-0C74-4C60-9584-82F4BEA71823}"/>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31" name="Picture Placeholder 30">
            <a:extLst>
              <a:ext uri="{FF2B5EF4-FFF2-40B4-BE49-F238E27FC236}">
                <a16:creationId xmlns:a16="http://schemas.microsoft.com/office/drawing/2014/main" id="{A8D169A8-8F99-4AC3-B03F-ABCAFBEB8180}"/>
              </a:ext>
            </a:extLst>
          </p:cNvPr>
          <p:cNvSpPr>
            <a:spLocks noGrp="1"/>
          </p:cNvSpPr>
          <p:nvPr>
            <p:ph type="pic" sz="quarter" idx="13"/>
          </p:nvPr>
        </p:nvSpPr>
        <p:spPr>
          <a:xfrm>
            <a:off x="1127051" y="1265274"/>
            <a:ext cx="3976578" cy="3976578"/>
          </a:xfrm>
          <a:custGeom>
            <a:avLst/>
            <a:gdLst>
              <a:gd name="connsiteX0" fmla="*/ 1988289 w 3976578"/>
              <a:gd name="connsiteY0" fmla="*/ 0 h 3976578"/>
              <a:gd name="connsiteX1" fmla="*/ 3976578 w 3976578"/>
              <a:gd name="connsiteY1" fmla="*/ 1988289 h 3976578"/>
              <a:gd name="connsiteX2" fmla="*/ 1988289 w 3976578"/>
              <a:gd name="connsiteY2" fmla="*/ 3976578 h 3976578"/>
              <a:gd name="connsiteX3" fmla="*/ 0 w 3976578"/>
              <a:gd name="connsiteY3" fmla="*/ 1988289 h 3976578"/>
              <a:gd name="connsiteX4" fmla="*/ 1988289 w 3976578"/>
              <a:gd name="connsiteY4" fmla="*/ 0 h 397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578" h="3976578">
                <a:moveTo>
                  <a:pt x="1988289" y="0"/>
                </a:moveTo>
                <a:cubicBezTo>
                  <a:pt x="3086391" y="0"/>
                  <a:pt x="3976578" y="890187"/>
                  <a:pt x="3976578" y="1988289"/>
                </a:cubicBezTo>
                <a:cubicBezTo>
                  <a:pt x="3976578" y="3086391"/>
                  <a:pt x="3086391" y="3976578"/>
                  <a:pt x="1988289" y="3976578"/>
                </a:cubicBezTo>
                <a:cubicBezTo>
                  <a:pt x="890187" y="3976578"/>
                  <a:pt x="0" y="3086391"/>
                  <a:pt x="0" y="1988289"/>
                </a:cubicBezTo>
                <a:cubicBezTo>
                  <a:pt x="0" y="890187"/>
                  <a:pt x="890187" y="0"/>
                  <a:pt x="1988289" y="0"/>
                </a:cubicBezTo>
                <a:close/>
              </a:path>
            </a:pathLst>
          </a:custGeom>
        </p:spPr>
        <p:txBody>
          <a:bodyPr wrap="square">
            <a:noAutofit/>
          </a:bodyPr>
          <a:lstStyle/>
          <a:p>
            <a:endParaRPr lang="en-ID"/>
          </a:p>
        </p:txBody>
      </p:sp>
    </p:spTree>
    <p:extLst>
      <p:ext uri="{BB962C8B-B14F-4D97-AF65-F5344CB8AC3E}">
        <p14:creationId xmlns:p14="http://schemas.microsoft.com/office/powerpoint/2010/main" val="85915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7">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0C0DA316-FB76-49D9-8F68-3C4F065CE38D}"/>
              </a:ext>
            </a:extLst>
          </p:cNvPr>
          <p:cNvSpPr>
            <a:spLocks noGrp="1"/>
          </p:cNvSpPr>
          <p:nvPr>
            <p:ph type="pic" sz="quarter" idx="13"/>
          </p:nvPr>
        </p:nvSpPr>
        <p:spPr>
          <a:xfrm>
            <a:off x="0" y="129307"/>
            <a:ext cx="5107709" cy="6592169"/>
          </a:xfrm>
          <a:custGeom>
            <a:avLst/>
            <a:gdLst>
              <a:gd name="connsiteX0" fmla="*/ 0 w 5107709"/>
              <a:gd name="connsiteY0" fmla="*/ 4479634 h 6592169"/>
              <a:gd name="connsiteX1" fmla="*/ 5107709 w 5107709"/>
              <a:gd name="connsiteY1" fmla="*/ 4479634 h 6592169"/>
              <a:gd name="connsiteX2" fmla="*/ 5107709 w 5107709"/>
              <a:gd name="connsiteY2" fmla="*/ 6592169 h 6592169"/>
              <a:gd name="connsiteX3" fmla="*/ 0 w 5107709"/>
              <a:gd name="connsiteY3" fmla="*/ 6592169 h 6592169"/>
              <a:gd name="connsiteX4" fmla="*/ 5107709 w 5107709"/>
              <a:gd name="connsiteY4" fmla="*/ 229995 h 6592169"/>
              <a:gd name="connsiteX5" fmla="*/ 5107709 w 5107709"/>
              <a:gd name="connsiteY5" fmla="*/ 4188690 h 6592169"/>
              <a:gd name="connsiteX6" fmla="*/ 170874 w 5107709"/>
              <a:gd name="connsiteY6" fmla="*/ 4188690 h 6592169"/>
              <a:gd name="connsiteX7" fmla="*/ 0 w 5107709"/>
              <a:gd name="connsiteY7" fmla="*/ 0 h 6592169"/>
              <a:gd name="connsiteX8" fmla="*/ 4941455 w 5107709"/>
              <a:gd name="connsiteY8" fmla="*/ 0 h 6592169"/>
              <a:gd name="connsiteX9" fmla="*/ 0 w 5107709"/>
              <a:gd name="connsiteY9" fmla="*/ 3962400 h 65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7709" h="6592169">
                <a:moveTo>
                  <a:pt x="0" y="4479634"/>
                </a:moveTo>
                <a:lnTo>
                  <a:pt x="5107709" y="4479634"/>
                </a:lnTo>
                <a:lnTo>
                  <a:pt x="5107709" y="6592169"/>
                </a:lnTo>
                <a:lnTo>
                  <a:pt x="0" y="6592169"/>
                </a:lnTo>
                <a:close/>
                <a:moveTo>
                  <a:pt x="5107709" y="229995"/>
                </a:moveTo>
                <a:lnTo>
                  <a:pt x="5107709" y="4188690"/>
                </a:lnTo>
                <a:lnTo>
                  <a:pt x="170874" y="4188690"/>
                </a:lnTo>
                <a:close/>
                <a:moveTo>
                  <a:pt x="0" y="0"/>
                </a:moveTo>
                <a:lnTo>
                  <a:pt x="4941455" y="0"/>
                </a:lnTo>
                <a:lnTo>
                  <a:pt x="0" y="3962400"/>
                </a:lnTo>
                <a:close/>
              </a:path>
            </a:pathLst>
          </a:custGeom>
        </p:spPr>
        <p:txBody>
          <a:bodyPr wrap="square">
            <a:noAutofit/>
          </a:bodyPr>
          <a:lstStyle/>
          <a:p>
            <a:endParaRPr lang="en-ID"/>
          </a:p>
        </p:txBody>
      </p:sp>
      <p:sp>
        <p:nvSpPr>
          <p:cNvPr id="4" name="Slide Number Placeholder 3">
            <a:extLst>
              <a:ext uri="{FF2B5EF4-FFF2-40B4-BE49-F238E27FC236}">
                <a16:creationId xmlns:a16="http://schemas.microsoft.com/office/drawing/2014/main" id="{7E0AF37A-AE0F-4FB7-8C85-3EEBE2060E1B}"/>
              </a:ext>
            </a:extLst>
          </p:cNvPr>
          <p:cNvSpPr>
            <a:spLocks noGrp="1"/>
          </p:cNvSpPr>
          <p:nvPr>
            <p:ph type="sldNum" sz="quarter" idx="12"/>
          </p:nvPr>
        </p:nvSpPr>
        <p:spPr/>
        <p:txBody>
          <a:bodyPr/>
          <a:lstStyle/>
          <a:p>
            <a:fld id="{5D2DDB36-B0BD-4FFB-93F4-4B806D194BCD}" type="slidenum">
              <a:rPr lang="en-ID" smtClean="0"/>
              <a:t>‹#›</a:t>
            </a:fld>
            <a:endParaRPr lang="en-ID"/>
          </a:p>
        </p:txBody>
      </p:sp>
    </p:spTree>
    <p:extLst>
      <p:ext uri="{BB962C8B-B14F-4D97-AF65-F5344CB8AC3E}">
        <p14:creationId xmlns:p14="http://schemas.microsoft.com/office/powerpoint/2010/main" val="328053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_8">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C979C9A-64E7-4A89-A455-EB241724E55C}"/>
              </a:ext>
            </a:extLst>
          </p:cNvPr>
          <p:cNvSpPr>
            <a:spLocks noGrp="1"/>
          </p:cNvSpPr>
          <p:nvPr>
            <p:ph type="sldNum" sz="quarter" idx="12"/>
          </p:nvPr>
        </p:nvSpPr>
        <p:spPr/>
        <p:txBody>
          <a:bodyPr/>
          <a:lstStyle/>
          <a:p>
            <a:fld id="{5D2DDB36-B0BD-4FFB-93F4-4B806D194BCD}" type="slidenum">
              <a:rPr lang="en-ID" smtClean="0"/>
              <a:t>‹#›</a:t>
            </a:fld>
            <a:endParaRPr lang="en-ID"/>
          </a:p>
        </p:txBody>
      </p:sp>
      <p:sp>
        <p:nvSpPr>
          <p:cNvPr id="17" name="Picture Placeholder 16">
            <a:extLst>
              <a:ext uri="{FF2B5EF4-FFF2-40B4-BE49-F238E27FC236}">
                <a16:creationId xmlns:a16="http://schemas.microsoft.com/office/drawing/2014/main" id="{FC85D7B6-F3EA-4C6C-98E3-019FBAE86A26}"/>
              </a:ext>
            </a:extLst>
          </p:cNvPr>
          <p:cNvSpPr>
            <a:spLocks noGrp="1"/>
          </p:cNvSpPr>
          <p:nvPr>
            <p:ph type="pic" sz="quarter" idx="13"/>
          </p:nvPr>
        </p:nvSpPr>
        <p:spPr>
          <a:xfrm>
            <a:off x="6677987" y="502394"/>
            <a:ext cx="5273186" cy="5379434"/>
          </a:xfrm>
          <a:custGeom>
            <a:avLst/>
            <a:gdLst>
              <a:gd name="connsiteX0" fmla="*/ 2762396 w 5273186"/>
              <a:gd name="connsiteY0" fmla="*/ 2506521 h 5379434"/>
              <a:gd name="connsiteX1" fmla="*/ 2415895 w 5273186"/>
              <a:gd name="connsiteY1" fmla="*/ 2680251 h 5379434"/>
              <a:gd name="connsiteX2" fmla="*/ 2524258 w 5273186"/>
              <a:gd name="connsiteY2" fmla="*/ 2896377 h 5379434"/>
              <a:gd name="connsiteX3" fmla="*/ 2870759 w 5273186"/>
              <a:gd name="connsiteY3" fmla="*/ 2722647 h 5379434"/>
              <a:gd name="connsiteX4" fmla="*/ 3842239 w 5273186"/>
              <a:gd name="connsiteY4" fmla="*/ 0 h 5379434"/>
              <a:gd name="connsiteX5" fmla="*/ 4139763 w 5273186"/>
              <a:gd name="connsiteY5" fmla="*/ 0 h 5379434"/>
              <a:gd name="connsiteX6" fmla="*/ 4189594 w 5273186"/>
              <a:gd name="connsiteY6" fmla="*/ 23464 h 5379434"/>
              <a:gd name="connsiteX7" fmla="*/ 4354850 w 5273186"/>
              <a:gd name="connsiteY7" fmla="*/ 196914 h 5379434"/>
              <a:gd name="connsiteX8" fmla="*/ 5273186 w 5273186"/>
              <a:gd name="connsiteY8" fmla="*/ 2028512 h 5379434"/>
              <a:gd name="connsiteX9" fmla="*/ 4380763 w 5273186"/>
              <a:gd name="connsiteY9" fmla="*/ 2475960 h 5379434"/>
              <a:gd name="connsiteX10" fmla="*/ 5094599 w 5273186"/>
              <a:gd name="connsiteY10" fmla="*/ 3899684 h 5379434"/>
              <a:gd name="connsiteX11" fmla="*/ 4911941 w 5273186"/>
              <a:gd name="connsiteY11" fmla="*/ 4449685 h 5379434"/>
              <a:gd name="connsiteX12" fmla="*/ 3080344 w 5273186"/>
              <a:gd name="connsiteY12" fmla="*/ 5368022 h 5379434"/>
              <a:gd name="connsiteX13" fmla="*/ 2741025 w 5273186"/>
              <a:gd name="connsiteY13" fmla="*/ 4691259 h 5379434"/>
              <a:gd name="connsiteX14" fmla="*/ 1455349 w 5273186"/>
              <a:gd name="connsiteY14" fmla="*/ 5335878 h 5379434"/>
              <a:gd name="connsiteX15" fmla="*/ 905349 w 5273186"/>
              <a:gd name="connsiteY15" fmla="*/ 5153221 h 5379434"/>
              <a:gd name="connsiteX16" fmla="*/ 0 w 5273186"/>
              <a:gd name="connsiteY16" fmla="*/ 3347526 h 5379434"/>
              <a:gd name="connsiteX17" fmla="*/ 0 w 5273186"/>
              <a:gd name="connsiteY17" fmla="*/ 3315111 h 5379434"/>
              <a:gd name="connsiteX18" fmla="*/ 743250 w 5273186"/>
              <a:gd name="connsiteY18" fmla="*/ 2942457 h 5379434"/>
              <a:gd name="connsiteX19" fmla="*/ 55870 w 5273186"/>
              <a:gd name="connsiteY19" fmla="*/ 1571495 h 5379434"/>
              <a:gd name="connsiteX20" fmla="*/ 238526 w 5273186"/>
              <a:gd name="connsiteY20" fmla="*/ 1021495 h 5379434"/>
              <a:gd name="connsiteX21" fmla="*/ 2070124 w 5273186"/>
              <a:gd name="connsiteY21" fmla="*/ 103159 h 5379434"/>
              <a:gd name="connsiteX22" fmla="*/ 2382987 w 5273186"/>
              <a:gd name="connsiteY22" fmla="*/ 727158 h 5379434"/>
              <a:gd name="connsiteX23" fmla="*/ 3804850 w 5273186"/>
              <a:gd name="connsiteY23" fmla="*/ 14257 h 537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73186" h="5379434">
                <a:moveTo>
                  <a:pt x="2762396" y="2506521"/>
                </a:moveTo>
                <a:lnTo>
                  <a:pt x="2415895" y="2680251"/>
                </a:lnTo>
                <a:lnTo>
                  <a:pt x="2524258" y="2896377"/>
                </a:lnTo>
                <a:lnTo>
                  <a:pt x="2870759" y="2722647"/>
                </a:lnTo>
                <a:close/>
                <a:moveTo>
                  <a:pt x="3842239" y="0"/>
                </a:moveTo>
                <a:lnTo>
                  <a:pt x="4139763" y="0"/>
                </a:lnTo>
                <a:lnTo>
                  <a:pt x="4189594" y="23464"/>
                </a:lnTo>
                <a:cubicBezTo>
                  <a:pt x="4258407" y="62126"/>
                  <a:pt x="4316810" y="121044"/>
                  <a:pt x="4354850" y="196914"/>
                </a:cubicBezTo>
                <a:lnTo>
                  <a:pt x="5273186" y="2028512"/>
                </a:lnTo>
                <a:lnTo>
                  <a:pt x="4380763" y="2475960"/>
                </a:lnTo>
                <a:lnTo>
                  <a:pt x="5094599" y="3899684"/>
                </a:lnTo>
                <a:cubicBezTo>
                  <a:pt x="5196037" y="4102003"/>
                  <a:pt x="5114259" y="4348246"/>
                  <a:pt x="4911941" y="4449685"/>
                </a:cubicBezTo>
                <a:lnTo>
                  <a:pt x="3080344" y="5368022"/>
                </a:lnTo>
                <a:lnTo>
                  <a:pt x="2741025" y="4691259"/>
                </a:lnTo>
                <a:lnTo>
                  <a:pt x="1455349" y="5335878"/>
                </a:lnTo>
                <a:cubicBezTo>
                  <a:pt x="1253031" y="5437318"/>
                  <a:pt x="1006788" y="5355540"/>
                  <a:pt x="905349" y="5153221"/>
                </a:cubicBezTo>
                <a:lnTo>
                  <a:pt x="0" y="3347526"/>
                </a:lnTo>
                <a:lnTo>
                  <a:pt x="0" y="3315111"/>
                </a:lnTo>
                <a:lnTo>
                  <a:pt x="743250" y="2942457"/>
                </a:lnTo>
                <a:lnTo>
                  <a:pt x="55870" y="1571495"/>
                </a:lnTo>
                <a:cubicBezTo>
                  <a:pt x="-45571" y="1369178"/>
                  <a:pt x="36208" y="1122935"/>
                  <a:pt x="238526" y="1021495"/>
                </a:cubicBezTo>
                <a:lnTo>
                  <a:pt x="2070124" y="103159"/>
                </a:lnTo>
                <a:lnTo>
                  <a:pt x="2382987" y="727158"/>
                </a:lnTo>
                <a:lnTo>
                  <a:pt x="3804850" y="14257"/>
                </a:lnTo>
                <a:close/>
              </a:path>
            </a:pathLst>
          </a:custGeom>
        </p:spPr>
        <p:txBody>
          <a:bodyPr wrap="square">
            <a:noAutofit/>
          </a:bodyPr>
          <a:lstStyle/>
          <a:p>
            <a:endParaRPr lang="en-ID"/>
          </a:p>
        </p:txBody>
      </p:sp>
    </p:spTree>
    <p:extLst>
      <p:ext uri="{BB962C8B-B14F-4D97-AF65-F5344CB8AC3E}">
        <p14:creationId xmlns:p14="http://schemas.microsoft.com/office/powerpoint/2010/main" val="3906399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7F6597-306A-4AB0-8A83-6A0888B5C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1AC7DD53-114C-4613-94CD-D3D69B9460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E99EBAA-4A38-48F8-924A-B994FAF61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C207A-0596-41F8-9613-B0D719762D9B}" type="datetimeFigureOut">
              <a:rPr lang="en-ID" smtClean="0"/>
              <a:t>11/11/2022</a:t>
            </a:fld>
            <a:endParaRPr lang="en-ID"/>
          </a:p>
        </p:txBody>
      </p:sp>
      <p:sp>
        <p:nvSpPr>
          <p:cNvPr id="5" name="Footer Placeholder 4">
            <a:extLst>
              <a:ext uri="{FF2B5EF4-FFF2-40B4-BE49-F238E27FC236}">
                <a16:creationId xmlns:a16="http://schemas.microsoft.com/office/drawing/2014/main" id="{6DB1681D-3324-45EF-A13B-37769B2E4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8C84896-B57D-4A84-8E44-82C3EC7E22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DDB36-B0BD-4FFB-93F4-4B806D194BCD}" type="slidenum">
              <a:rPr lang="en-ID" smtClean="0"/>
              <a:t>‹#›</a:t>
            </a:fld>
            <a:endParaRPr lang="en-ID"/>
          </a:p>
        </p:txBody>
      </p:sp>
    </p:spTree>
    <p:extLst>
      <p:ext uri="{BB962C8B-B14F-4D97-AF65-F5344CB8AC3E}">
        <p14:creationId xmlns:p14="http://schemas.microsoft.com/office/powerpoint/2010/main" val="230766876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5" r:id="rId17"/>
    <p:sldLayoutId id="2147483667" r:id="rId18"/>
    <p:sldLayoutId id="2147483668" r:id="rId19"/>
    <p:sldLayoutId id="2147483669" r:id="rId20"/>
    <p:sldLayoutId id="214748367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7.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8.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2.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e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jpe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0.jp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e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3" Type="http://schemas.openxmlformats.org/officeDocument/2006/relationships/hyperlink" Target="http://www.baherjames.com/" TargetMode="External"/><Relationship Id="rId7" Type="http://schemas.openxmlformats.org/officeDocument/2006/relationships/image" Target="../media/image63.png"/><Relationship Id="rId12" Type="http://schemas.openxmlformats.org/officeDocument/2006/relationships/hyperlink" Target="mailto:info@baherlaw-Egypt.com" TargetMode="External"/><Relationship Id="rId2" Type="http://schemas.openxmlformats.org/officeDocument/2006/relationships/image" Target="../media/image60.jpg"/><Relationship Id="rId1" Type="http://schemas.openxmlformats.org/officeDocument/2006/relationships/slideLayout" Target="../slideLayouts/slideLayout20.xml"/><Relationship Id="rId6" Type="http://schemas.openxmlformats.org/officeDocument/2006/relationships/image" Target="../media/image62.png"/><Relationship Id="rId11" Type="http://schemas.openxmlformats.org/officeDocument/2006/relationships/image" Target="../media/image65.jpeg"/><Relationship Id="rId5" Type="http://schemas.openxmlformats.org/officeDocument/2006/relationships/image" Target="../media/image59.svg"/><Relationship Id="rId10" Type="http://schemas.openxmlformats.org/officeDocument/2006/relationships/image" Target="../media/image7.png"/><Relationship Id="rId4" Type="http://schemas.openxmlformats.org/officeDocument/2006/relationships/image" Target="../media/image61.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7.jpeg"/><Relationship Id="rId7"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0.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22.jp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E27BAC2-3CB3-48AC-ACB5-713AB3753A7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443" b="10443"/>
          <a:stretch>
            <a:fillRect/>
          </a:stretch>
        </p:blipFill>
        <p:spPr/>
      </p:pic>
      <p:sp>
        <p:nvSpPr>
          <p:cNvPr id="22" name="Rectangle 21">
            <a:extLst>
              <a:ext uri="{FF2B5EF4-FFF2-40B4-BE49-F238E27FC236}">
                <a16:creationId xmlns:a16="http://schemas.microsoft.com/office/drawing/2014/main" id="{AB437481-F0EC-4AF0-862B-D4031F8E42CC}"/>
              </a:ext>
            </a:extLst>
          </p:cNvPr>
          <p:cNvSpPr/>
          <p:nvPr/>
        </p:nvSpPr>
        <p:spPr>
          <a:xfrm>
            <a:off x="19598" y="-1"/>
            <a:ext cx="12192000" cy="6858001"/>
          </a:xfrm>
          <a:prstGeom prst="rect">
            <a:avLst/>
          </a:prstGeom>
          <a:solidFill>
            <a:schemeClr val="tx1">
              <a:alpha val="3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A9D4A4D-D93C-4714-B49E-081EA09A7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67" y="-2"/>
            <a:ext cx="9144000" cy="6858000"/>
          </a:xfrm>
          <a:prstGeom prst="rect">
            <a:avLst/>
          </a:prstGeom>
        </p:spPr>
      </p:pic>
      <p:sp>
        <p:nvSpPr>
          <p:cNvPr id="4" name="TextBox 3">
            <a:extLst>
              <a:ext uri="{FF2B5EF4-FFF2-40B4-BE49-F238E27FC236}">
                <a16:creationId xmlns:a16="http://schemas.microsoft.com/office/drawing/2014/main" id="{6BF53A47-A003-4702-89F9-B9266BDD87E0}"/>
              </a:ext>
            </a:extLst>
          </p:cNvPr>
          <p:cNvSpPr txBox="1"/>
          <p:nvPr/>
        </p:nvSpPr>
        <p:spPr>
          <a:xfrm>
            <a:off x="6169408" y="4108080"/>
            <a:ext cx="5363010" cy="769441"/>
          </a:xfrm>
          <a:prstGeom prst="rect">
            <a:avLst/>
          </a:prstGeom>
          <a:noFill/>
        </p:spPr>
        <p:txBody>
          <a:bodyPr wrap="square" rtlCol="0">
            <a:spAutoFit/>
          </a:bodyPr>
          <a:lstStyle/>
          <a:p>
            <a:pPr algn="ctr"/>
            <a:r>
              <a:rPr lang="en-US" sz="4400" b="1" dirty="0" smtClean="0">
                <a:solidFill>
                  <a:schemeClr val="bg1"/>
                </a:solidFill>
              </a:rPr>
              <a:t>THE PILLAR LAW FIRM</a:t>
            </a:r>
            <a:endParaRPr lang="en-US" sz="4400" b="1" dirty="0">
              <a:solidFill>
                <a:schemeClr val="bg1"/>
              </a:solidFill>
            </a:endParaRPr>
          </a:p>
        </p:txBody>
      </p:sp>
      <p:pic>
        <p:nvPicPr>
          <p:cNvPr id="11" name="Picture 10">
            <a:extLst>
              <a:ext uri="{FF2B5EF4-FFF2-40B4-BE49-F238E27FC236}">
                <a16:creationId xmlns:a16="http://schemas.microsoft.com/office/drawing/2014/main" id="{28271BF1-4AC8-4B8B-ADA3-F35CC9BDA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33883" y="-2280285"/>
            <a:ext cx="2297430" cy="6858000"/>
          </a:xfrm>
          <a:prstGeom prst="rect">
            <a:avLst/>
          </a:prstGeom>
        </p:spPr>
      </p:pic>
      <p:pic>
        <p:nvPicPr>
          <p:cNvPr id="25" name="Picture 24">
            <a:extLst>
              <a:ext uri="{FF2B5EF4-FFF2-40B4-BE49-F238E27FC236}">
                <a16:creationId xmlns:a16="http://schemas.microsoft.com/office/drawing/2014/main" id="{20C79E70-F038-420D-98A6-4245588812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960275" y="3615122"/>
            <a:ext cx="1501178" cy="4921895"/>
          </a:xfrm>
          <a:prstGeom prst="rect">
            <a:avLst/>
          </a:prstGeom>
        </p:spPr>
      </p:pic>
      <p:sp>
        <p:nvSpPr>
          <p:cNvPr id="26" name="TextBox 25">
            <a:extLst>
              <a:ext uri="{FF2B5EF4-FFF2-40B4-BE49-F238E27FC236}">
                <a16:creationId xmlns:a16="http://schemas.microsoft.com/office/drawing/2014/main" id="{F945474F-F5E8-45D8-BB14-B9465BB43B1B}"/>
              </a:ext>
            </a:extLst>
          </p:cNvPr>
          <p:cNvSpPr txBox="1"/>
          <p:nvPr/>
        </p:nvSpPr>
        <p:spPr>
          <a:xfrm>
            <a:off x="6078654" y="4785381"/>
            <a:ext cx="5555919" cy="538609"/>
          </a:xfrm>
          <a:prstGeom prst="rect">
            <a:avLst/>
          </a:prstGeom>
          <a:noFill/>
        </p:spPr>
        <p:txBody>
          <a:bodyPr wrap="square" rtlCol="0">
            <a:spAutoFit/>
          </a:bodyPr>
          <a:lstStyle/>
          <a:p>
            <a:pPr algn="ctr"/>
            <a:r>
              <a:rPr lang="en-US" sz="2900" b="1" dirty="0">
                <a:solidFill>
                  <a:schemeClr val="bg1"/>
                </a:solidFill>
                <a:effectLst>
                  <a:outerShdw blurRad="38100" dist="38100" dir="2700000" algn="tl">
                    <a:srgbClr val="000000">
                      <a:alpha val="43137"/>
                    </a:srgbClr>
                  </a:outerShdw>
                </a:effectLst>
              </a:rPr>
              <a:t>E x p e r I e n c e   I n </a:t>
            </a:r>
            <a:r>
              <a:rPr lang="en-US" sz="2900" b="1" dirty="0" err="1">
                <a:solidFill>
                  <a:schemeClr val="bg1"/>
                </a:solidFill>
                <a:effectLst>
                  <a:outerShdw blurRad="38100" dist="38100" dir="2700000" algn="tl">
                    <a:srgbClr val="000000">
                      <a:alpha val="43137"/>
                    </a:srgbClr>
                  </a:outerShdw>
                </a:effectLst>
              </a:rPr>
              <a:t>n</a:t>
            </a:r>
            <a:r>
              <a:rPr lang="en-US" sz="2900" b="1" dirty="0">
                <a:solidFill>
                  <a:schemeClr val="bg1"/>
                </a:solidFill>
                <a:effectLst>
                  <a:outerShdw blurRad="38100" dist="38100" dir="2700000" algn="tl">
                    <a:srgbClr val="000000">
                      <a:alpha val="43137"/>
                    </a:srgbClr>
                  </a:outerShdw>
                </a:effectLst>
              </a:rPr>
              <a:t> o v a t I o n</a:t>
            </a:r>
          </a:p>
        </p:txBody>
      </p:sp>
      <p:cxnSp>
        <p:nvCxnSpPr>
          <p:cNvPr id="28" name="Straight Connector 27">
            <a:extLst>
              <a:ext uri="{FF2B5EF4-FFF2-40B4-BE49-F238E27FC236}">
                <a16:creationId xmlns:a16="http://schemas.microsoft.com/office/drawing/2014/main" id="{F24134A5-197D-452C-BDCE-05DC1218DB81}"/>
              </a:ext>
            </a:extLst>
          </p:cNvPr>
          <p:cNvCxnSpPr/>
          <p:nvPr/>
        </p:nvCxnSpPr>
        <p:spPr>
          <a:xfrm>
            <a:off x="6299200" y="4805680"/>
            <a:ext cx="514096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44505" y="1119463"/>
            <a:ext cx="4328295" cy="3147609"/>
          </a:xfrm>
          <a:prstGeom prst="rect">
            <a:avLst/>
          </a:prstGeom>
        </p:spPr>
      </p:pic>
    </p:spTree>
    <p:extLst>
      <p:ext uri="{BB962C8B-B14F-4D97-AF65-F5344CB8AC3E}">
        <p14:creationId xmlns:p14="http://schemas.microsoft.com/office/powerpoint/2010/main" val="182424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E936E6-DD92-4015-8B57-C74B0C394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ED229F6-AD73-4AE7-9001-FEDE4574CFFE}"/>
              </a:ext>
            </a:extLst>
          </p:cNvPr>
          <p:cNvSpPr/>
          <p:nvPr/>
        </p:nvSpPr>
        <p:spPr>
          <a:xfrm>
            <a:off x="0" y="-1"/>
            <a:ext cx="12192000" cy="6858001"/>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F9109060-B9A1-42FF-9EFC-2C81687B5524}"/>
              </a:ext>
            </a:extLst>
          </p:cNvPr>
          <p:cNvSpPr txBox="1"/>
          <p:nvPr/>
        </p:nvSpPr>
        <p:spPr>
          <a:xfrm>
            <a:off x="3269692" y="1076913"/>
            <a:ext cx="5457777" cy="553998"/>
          </a:xfrm>
          <a:prstGeom prst="rect">
            <a:avLst/>
          </a:prstGeom>
          <a:noFill/>
        </p:spPr>
        <p:txBody>
          <a:bodyPr wrap="none" lIns="0" tIns="0" rIns="0" bIns="0" rtlCol="0">
            <a:spAutoFit/>
          </a:bodyPr>
          <a:lstStyle/>
          <a:p>
            <a:pPr algn="ctr"/>
            <a:r>
              <a:rPr lang="en-US" sz="3600" b="1" dirty="0">
                <a:effectLst>
                  <a:outerShdw blurRad="38100" dist="38100" dir="2700000" algn="tl">
                    <a:srgbClr val="000000">
                      <a:alpha val="43137"/>
                    </a:srgbClr>
                  </a:outerShdw>
                </a:effectLst>
                <a:latin typeface="OldSansBlack" panose="02000603040000020004" pitchFamily="2" charset="0"/>
                <a:ea typeface="Open Sans Semibold" panose="020B0706030804020204" pitchFamily="34" charset="0"/>
                <a:cs typeface="Open Sans Semibold" panose="020B0706030804020204" pitchFamily="34" charset="0"/>
              </a:rPr>
              <a:t>Why </a:t>
            </a:r>
            <a:r>
              <a:rPr lang="en-US" sz="3600" b="1" dirty="0" smtClean="0">
                <a:effectLst>
                  <a:outerShdw blurRad="38100" dist="38100" dir="2700000" algn="tl">
                    <a:srgbClr val="000000">
                      <a:alpha val="43137"/>
                    </a:srgbClr>
                  </a:outerShdw>
                </a:effectLst>
                <a:latin typeface="OldSansBlack" panose="02000603040000020004" pitchFamily="2" charset="0"/>
                <a:ea typeface="Open Sans Semibold" panose="020B0706030804020204" pitchFamily="34" charset="0"/>
                <a:cs typeface="Open Sans Semibold" panose="020B0706030804020204" pitchFamily="34" charset="0"/>
              </a:rPr>
              <a:t>THE PILLAR Law </a:t>
            </a:r>
            <a:r>
              <a:rPr lang="en-US" sz="3600" b="1" dirty="0">
                <a:effectLst>
                  <a:outerShdw blurRad="38100" dist="38100" dir="2700000" algn="tl">
                    <a:srgbClr val="000000">
                      <a:alpha val="43137"/>
                    </a:srgbClr>
                  </a:outerShdw>
                </a:effectLst>
                <a:latin typeface="OldSansBlack" panose="02000603040000020004" pitchFamily="2" charset="0"/>
                <a:ea typeface="Open Sans Semibold" panose="020B0706030804020204" pitchFamily="34" charset="0"/>
                <a:cs typeface="Open Sans Semibold" panose="020B0706030804020204" pitchFamily="34" charset="0"/>
              </a:rPr>
              <a:t>Firm</a:t>
            </a:r>
          </a:p>
        </p:txBody>
      </p:sp>
      <p:sp>
        <p:nvSpPr>
          <p:cNvPr id="3" name="Rounded Rectangle 2"/>
          <p:cNvSpPr/>
          <p:nvPr/>
        </p:nvSpPr>
        <p:spPr>
          <a:xfrm>
            <a:off x="1063467" y="2374175"/>
            <a:ext cx="2250831" cy="3297482"/>
          </a:xfrm>
          <a:prstGeom prst="roundRect">
            <a:avLst>
              <a:gd name="adj" fmla="val 3736"/>
            </a:avLst>
          </a:prstGeom>
          <a:noFill/>
          <a:ln>
            <a:solidFill>
              <a:srgbClr val="051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charset="0"/>
            </a:endParaRPr>
          </a:p>
        </p:txBody>
      </p:sp>
      <p:sp>
        <p:nvSpPr>
          <p:cNvPr id="4" name="Rounded Rectangle 3"/>
          <p:cNvSpPr/>
          <p:nvPr/>
        </p:nvSpPr>
        <p:spPr>
          <a:xfrm rot="2700000">
            <a:off x="1705872" y="1886315"/>
            <a:ext cx="975721" cy="975721"/>
          </a:xfrm>
          <a:prstGeom prst="roundRect">
            <a:avLst>
              <a:gd name="adj" fmla="val 17839"/>
            </a:avLst>
          </a:prstGeom>
          <a:solidFill>
            <a:srgbClr val="051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Roboto Condensed Light" charset="0"/>
            </a:endParaRPr>
          </a:p>
        </p:txBody>
      </p:sp>
      <p:sp>
        <p:nvSpPr>
          <p:cNvPr id="8" name="Rounded Rectangle 7"/>
          <p:cNvSpPr/>
          <p:nvPr/>
        </p:nvSpPr>
        <p:spPr>
          <a:xfrm>
            <a:off x="3614853" y="2374175"/>
            <a:ext cx="2250831" cy="3297482"/>
          </a:xfrm>
          <a:prstGeom prst="roundRect">
            <a:avLst>
              <a:gd name="adj" fmla="val 3736"/>
            </a:avLst>
          </a:prstGeom>
          <a:noFill/>
          <a:ln>
            <a:solidFill>
              <a:srgbClr val="C6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charset="0"/>
            </a:endParaRPr>
          </a:p>
        </p:txBody>
      </p:sp>
      <p:sp>
        <p:nvSpPr>
          <p:cNvPr id="9" name="Rounded Rectangle 8"/>
          <p:cNvSpPr/>
          <p:nvPr/>
        </p:nvSpPr>
        <p:spPr>
          <a:xfrm rot="2700000">
            <a:off x="4252409" y="1886315"/>
            <a:ext cx="975721" cy="975721"/>
          </a:xfrm>
          <a:prstGeom prst="roundRect">
            <a:avLst>
              <a:gd name="adj" fmla="val 17839"/>
            </a:avLst>
          </a:prstGeom>
          <a:solidFill>
            <a:srgbClr val="C604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Roboto Condensed Light" charset="0"/>
            </a:endParaRPr>
          </a:p>
        </p:txBody>
      </p:sp>
      <p:sp>
        <p:nvSpPr>
          <p:cNvPr id="13" name="Rounded Rectangle 12"/>
          <p:cNvSpPr/>
          <p:nvPr/>
        </p:nvSpPr>
        <p:spPr>
          <a:xfrm>
            <a:off x="6166239" y="2374175"/>
            <a:ext cx="2250831" cy="3297482"/>
          </a:xfrm>
          <a:prstGeom prst="roundRect">
            <a:avLst>
              <a:gd name="adj" fmla="val 3736"/>
            </a:avLst>
          </a:prstGeom>
          <a:noFill/>
          <a:ln>
            <a:solidFill>
              <a:srgbClr val="051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charset="0"/>
            </a:endParaRPr>
          </a:p>
        </p:txBody>
      </p:sp>
      <p:sp>
        <p:nvSpPr>
          <p:cNvPr id="14" name="Rounded Rectangle 13"/>
          <p:cNvSpPr/>
          <p:nvPr/>
        </p:nvSpPr>
        <p:spPr>
          <a:xfrm rot="2700000">
            <a:off x="6803795" y="1886315"/>
            <a:ext cx="975721" cy="975721"/>
          </a:xfrm>
          <a:prstGeom prst="roundRect">
            <a:avLst>
              <a:gd name="adj" fmla="val 17839"/>
            </a:avLst>
          </a:prstGeom>
          <a:solidFill>
            <a:srgbClr val="051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Roboto Condensed Light" charset="0"/>
            </a:endParaRPr>
          </a:p>
        </p:txBody>
      </p:sp>
      <p:sp>
        <p:nvSpPr>
          <p:cNvPr id="18" name="Rounded Rectangle 17"/>
          <p:cNvSpPr/>
          <p:nvPr/>
        </p:nvSpPr>
        <p:spPr>
          <a:xfrm>
            <a:off x="8717624" y="2374175"/>
            <a:ext cx="2250831" cy="3297482"/>
          </a:xfrm>
          <a:prstGeom prst="roundRect">
            <a:avLst>
              <a:gd name="adj" fmla="val 3736"/>
            </a:avLst>
          </a:prstGeom>
          <a:noFill/>
          <a:ln>
            <a:solidFill>
              <a:srgbClr val="C6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charset="0"/>
            </a:endParaRPr>
          </a:p>
        </p:txBody>
      </p:sp>
      <p:sp>
        <p:nvSpPr>
          <p:cNvPr id="19" name="Rounded Rectangle 18"/>
          <p:cNvSpPr/>
          <p:nvPr/>
        </p:nvSpPr>
        <p:spPr>
          <a:xfrm rot="2700000">
            <a:off x="9355180" y="1886315"/>
            <a:ext cx="975721" cy="975721"/>
          </a:xfrm>
          <a:prstGeom prst="roundRect">
            <a:avLst>
              <a:gd name="adj" fmla="val 17839"/>
            </a:avLst>
          </a:prstGeom>
          <a:solidFill>
            <a:srgbClr val="C604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Roboto Condensed Light" charset="0"/>
            </a:endParaRPr>
          </a:p>
        </p:txBody>
      </p:sp>
      <p:grpSp>
        <p:nvGrpSpPr>
          <p:cNvPr id="32" name="Группа 358"/>
          <p:cNvGrpSpPr/>
          <p:nvPr/>
        </p:nvGrpSpPr>
        <p:grpSpPr>
          <a:xfrm>
            <a:off x="1989483" y="2062340"/>
            <a:ext cx="398797" cy="569810"/>
            <a:chOff x="5905500" y="3163888"/>
            <a:chExt cx="1828800" cy="2613025"/>
          </a:xfrm>
          <a:solidFill>
            <a:schemeClr val="bg1"/>
          </a:solidFill>
        </p:grpSpPr>
        <p:sp>
          <p:nvSpPr>
            <p:cNvPr id="33" name="Freeform 319"/>
            <p:cNvSpPr>
              <a:spLocks noEditPoints="1"/>
            </p:cNvSpPr>
            <p:nvPr/>
          </p:nvSpPr>
          <p:spPr bwMode="auto">
            <a:xfrm>
              <a:off x="6313488" y="3163888"/>
              <a:ext cx="1011238" cy="2411412"/>
            </a:xfrm>
            <a:custGeom>
              <a:avLst/>
              <a:gdLst>
                <a:gd name="T0" fmla="*/ 576 w 1273"/>
                <a:gd name="T1" fmla="*/ 371 h 3038"/>
                <a:gd name="T2" fmla="*/ 476 w 1273"/>
                <a:gd name="T3" fmla="*/ 529 h 3038"/>
                <a:gd name="T4" fmla="*/ 378 w 1273"/>
                <a:gd name="T5" fmla="*/ 737 h 3038"/>
                <a:gd name="T6" fmla="*/ 391 w 1273"/>
                <a:gd name="T7" fmla="*/ 915 h 3038"/>
                <a:gd name="T8" fmla="*/ 629 w 1273"/>
                <a:gd name="T9" fmla="*/ 932 h 3038"/>
                <a:gd name="T10" fmla="*/ 832 w 1273"/>
                <a:gd name="T11" fmla="*/ 920 h 3038"/>
                <a:gd name="T12" fmla="*/ 926 w 1273"/>
                <a:gd name="T13" fmla="*/ 815 h 3038"/>
                <a:gd name="T14" fmla="*/ 832 w 1273"/>
                <a:gd name="T15" fmla="*/ 591 h 3038"/>
                <a:gd name="T16" fmla="*/ 731 w 1273"/>
                <a:gd name="T17" fmla="*/ 417 h 3038"/>
                <a:gd name="T18" fmla="*/ 638 w 1273"/>
                <a:gd name="T19" fmla="*/ 291 h 3038"/>
                <a:gd name="T20" fmla="*/ 643 w 1273"/>
                <a:gd name="T21" fmla="*/ 6 h 3038"/>
                <a:gd name="T22" fmla="*/ 678 w 1273"/>
                <a:gd name="T23" fmla="*/ 36 h 3038"/>
                <a:gd name="T24" fmla="*/ 736 w 1273"/>
                <a:gd name="T25" fmla="*/ 93 h 3038"/>
                <a:gd name="T26" fmla="*/ 810 w 1273"/>
                <a:gd name="T27" fmla="*/ 180 h 3038"/>
                <a:gd name="T28" fmla="*/ 895 w 1273"/>
                <a:gd name="T29" fmla="*/ 296 h 3038"/>
                <a:gd name="T30" fmla="*/ 985 w 1273"/>
                <a:gd name="T31" fmla="*/ 444 h 3038"/>
                <a:gd name="T32" fmla="*/ 1072 w 1273"/>
                <a:gd name="T33" fmla="*/ 625 h 3038"/>
                <a:gd name="T34" fmla="*/ 1151 w 1273"/>
                <a:gd name="T35" fmla="*/ 839 h 3038"/>
                <a:gd name="T36" fmla="*/ 1215 w 1273"/>
                <a:gd name="T37" fmla="*/ 1088 h 3038"/>
                <a:gd name="T38" fmla="*/ 1258 w 1273"/>
                <a:gd name="T39" fmla="*/ 1374 h 3038"/>
                <a:gd name="T40" fmla="*/ 1273 w 1273"/>
                <a:gd name="T41" fmla="*/ 1698 h 3038"/>
                <a:gd name="T42" fmla="*/ 1258 w 1273"/>
                <a:gd name="T43" fmla="*/ 2026 h 3038"/>
                <a:gd name="T44" fmla="*/ 1214 w 1273"/>
                <a:gd name="T45" fmla="*/ 2314 h 3038"/>
                <a:gd name="T46" fmla="*/ 1146 w 1273"/>
                <a:gd name="T47" fmla="*/ 2556 h 3038"/>
                <a:gd name="T48" fmla="*/ 1054 w 1273"/>
                <a:gd name="T49" fmla="*/ 2754 h 3038"/>
                <a:gd name="T50" fmla="*/ 945 w 1273"/>
                <a:gd name="T51" fmla="*/ 2903 h 3038"/>
                <a:gd name="T52" fmla="*/ 821 w 1273"/>
                <a:gd name="T53" fmla="*/ 3001 h 3038"/>
                <a:gd name="T54" fmla="*/ 732 w 1273"/>
                <a:gd name="T55" fmla="*/ 2259 h 3038"/>
                <a:gd name="T56" fmla="*/ 710 w 1273"/>
                <a:gd name="T57" fmla="*/ 2201 h 3038"/>
                <a:gd name="T58" fmla="*/ 658 w 1273"/>
                <a:gd name="T59" fmla="*/ 2168 h 3038"/>
                <a:gd name="T60" fmla="*/ 595 w 1273"/>
                <a:gd name="T61" fmla="*/ 2175 h 3038"/>
                <a:gd name="T62" fmla="*/ 552 w 1273"/>
                <a:gd name="T63" fmla="*/ 2218 h 3038"/>
                <a:gd name="T64" fmla="*/ 541 w 1273"/>
                <a:gd name="T65" fmla="*/ 3038 h 3038"/>
                <a:gd name="T66" fmla="*/ 410 w 1273"/>
                <a:gd name="T67" fmla="*/ 2975 h 3038"/>
                <a:gd name="T68" fmla="*/ 289 w 1273"/>
                <a:gd name="T69" fmla="*/ 2859 h 3038"/>
                <a:gd name="T70" fmla="*/ 186 w 1273"/>
                <a:gd name="T71" fmla="*/ 2693 h 3038"/>
                <a:gd name="T72" fmla="*/ 103 w 1273"/>
                <a:gd name="T73" fmla="*/ 2480 h 3038"/>
                <a:gd name="T74" fmla="*/ 42 w 1273"/>
                <a:gd name="T75" fmla="*/ 2223 h 3038"/>
                <a:gd name="T76" fmla="*/ 7 w 1273"/>
                <a:gd name="T77" fmla="*/ 1922 h 3038"/>
                <a:gd name="T78" fmla="*/ 2 w 1273"/>
                <a:gd name="T79" fmla="*/ 1587 h 3038"/>
                <a:gd name="T80" fmla="*/ 28 w 1273"/>
                <a:gd name="T81" fmla="*/ 1279 h 3038"/>
                <a:gd name="T82" fmla="*/ 78 w 1273"/>
                <a:gd name="T83" fmla="*/ 1006 h 3038"/>
                <a:gd name="T84" fmla="*/ 148 w 1273"/>
                <a:gd name="T85" fmla="*/ 770 h 3038"/>
                <a:gd name="T86" fmla="*/ 229 w 1273"/>
                <a:gd name="T87" fmla="*/ 566 h 3038"/>
                <a:gd name="T88" fmla="*/ 318 w 1273"/>
                <a:gd name="T89" fmla="*/ 396 h 3038"/>
                <a:gd name="T90" fmla="*/ 406 w 1273"/>
                <a:gd name="T91" fmla="*/ 258 h 3038"/>
                <a:gd name="T92" fmla="*/ 489 w 1273"/>
                <a:gd name="T93" fmla="*/ 151 h 3038"/>
                <a:gd name="T94" fmla="*/ 559 w 1273"/>
                <a:gd name="T95" fmla="*/ 73 h 3038"/>
                <a:gd name="T96" fmla="*/ 609 w 1273"/>
                <a:gd name="T97" fmla="*/ 24 h 3038"/>
                <a:gd name="T98" fmla="*/ 635 w 1273"/>
                <a:gd name="T99" fmla="*/ 1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3" h="3038">
                  <a:moveTo>
                    <a:pt x="638" y="291"/>
                  </a:moveTo>
                  <a:lnTo>
                    <a:pt x="608" y="328"/>
                  </a:lnTo>
                  <a:lnTo>
                    <a:pt x="576" y="371"/>
                  </a:lnTo>
                  <a:lnTo>
                    <a:pt x="543" y="419"/>
                  </a:lnTo>
                  <a:lnTo>
                    <a:pt x="510" y="471"/>
                  </a:lnTo>
                  <a:lnTo>
                    <a:pt x="476" y="529"/>
                  </a:lnTo>
                  <a:lnTo>
                    <a:pt x="444" y="594"/>
                  </a:lnTo>
                  <a:lnTo>
                    <a:pt x="411" y="662"/>
                  </a:lnTo>
                  <a:lnTo>
                    <a:pt x="378" y="737"/>
                  </a:lnTo>
                  <a:lnTo>
                    <a:pt x="348" y="818"/>
                  </a:lnTo>
                  <a:lnTo>
                    <a:pt x="319" y="904"/>
                  </a:lnTo>
                  <a:lnTo>
                    <a:pt x="391" y="915"/>
                  </a:lnTo>
                  <a:lnTo>
                    <a:pt x="468" y="925"/>
                  </a:lnTo>
                  <a:lnTo>
                    <a:pt x="547" y="930"/>
                  </a:lnTo>
                  <a:lnTo>
                    <a:pt x="629" y="932"/>
                  </a:lnTo>
                  <a:lnTo>
                    <a:pt x="698" y="931"/>
                  </a:lnTo>
                  <a:lnTo>
                    <a:pt x="766" y="927"/>
                  </a:lnTo>
                  <a:lnTo>
                    <a:pt x="832" y="920"/>
                  </a:lnTo>
                  <a:lnTo>
                    <a:pt x="894" y="912"/>
                  </a:lnTo>
                  <a:lnTo>
                    <a:pt x="955" y="901"/>
                  </a:lnTo>
                  <a:lnTo>
                    <a:pt x="926" y="815"/>
                  </a:lnTo>
                  <a:lnTo>
                    <a:pt x="896" y="735"/>
                  </a:lnTo>
                  <a:lnTo>
                    <a:pt x="865" y="660"/>
                  </a:lnTo>
                  <a:lnTo>
                    <a:pt x="832" y="591"/>
                  </a:lnTo>
                  <a:lnTo>
                    <a:pt x="798" y="527"/>
                  </a:lnTo>
                  <a:lnTo>
                    <a:pt x="765" y="470"/>
                  </a:lnTo>
                  <a:lnTo>
                    <a:pt x="731" y="417"/>
                  </a:lnTo>
                  <a:lnTo>
                    <a:pt x="699" y="370"/>
                  </a:lnTo>
                  <a:lnTo>
                    <a:pt x="667" y="328"/>
                  </a:lnTo>
                  <a:lnTo>
                    <a:pt x="638" y="291"/>
                  </a:lnTo>
                  <a:close/>
                  <a:moveTo>
                    <a:pt x="636" y="0"/>
                  </a:moveTo>
                  <a:lnTo>
                    <a:pt x="638" y="1"/>
                  </a:lnTo>
                  <a:lnTo>
                    <a:pt x="643" y="6"/>
                  </a:lnTo>
                  <a:lnTo>
                    <a:pt x="652" y="12"/>
                  </a:lnTo>
                  <a:lnTo>
                    <a:pt x="664" y="23"/>
                  </a:lnTo>
                  <a:lnTo>
                    <a:pt x="678" y="36"/>
                  </a:lnTo>
                  <a:lnTo>
                    <a:pt x="695" y="52"/>
                  </a:lnTo>
                  <a:lnTo>
                    <a:pt x="714" y="72"/>
                  </a:lnTo>
                  <a:lnTo>
                    <a:pt x="736" y="93"/>
                  </a:lnTo>
                  <a:lnTo>
                    <a:pt x="760" y="119"/>
                  </a:lnTo>
                  <a:lnTo>
                    <a:pt x="784" y="148"/>
                  </a:lnTo>
                  <a:lnTo>
                    <a:pt x="810" y="180"/>
                  </a:lnTo>
                  <a:lnTo>
                    <a:pt x="838" y="215"/>
                  </a:lnTo>
                  <a:lnTo>
                    <a:pt x="867" y="254"/>
                  </a:lnTo>
                  <a:lnTo>
                    <a:pt x="895" y="296"/>
                  </a:lnTo>
                  <a:lnTo>
                    <a:pt x="925" y="342"/>
                  </a:lnTo>
                  <a:lnTo>
                    <a:pt x="955" y="391"/>
                  </a:lnTo>
                  <a:lnTo>
                    <a:pt x="985" y="444"/>
                  </a:lnTo>
                  <a:lnTo>
                    <a:pt x="1014" y="501"/>
                  </a:lnTo>
                  <a:lnTo>
                    <a:pt x="1044" y="560"/>
                  </a:lnTo>
                  <a:lnTo>
                    <a:pt x="1072" y="625"/>
                  </a:lnTo>
                  <a:lnTo>
                    <a:pt x="1099" y="692"/>
                  </a:lnTo>
                  <a:lnTo>
                    <a:pt x="1125" y="764"/>
                  </a:lnTo>
                  <a:lnTo>
                    <a:pt x="1151" y="839"/>
                  </a:lnTo>
                  <a:lnTo>
                    <a:pt x="1173" y="917"/>
                  </a:lnTo>
                  <a:lnTo>
                    <a:pt x="1195" y="1001"/>
                  </a:lnTo>
                  <a:lnTo>
                    <a:pt x="1215" y="1088"/>
                  </a:lnTo>
                  <a:lnTo>
                    <a:pt x="1231" y="1179"/>
                  </a:lnTo>
                  <a:lnTo>
                    <a:pt x="1246" y="1275"/>
                  </a:lnTo>
                  <a:lnTo>
                    <a:pt x="1258" y="1374"/>
                  </a:lnTo>
                  <a:lnTo>
                    <a:pt x="1266" y="1478"/>
                  </a:lnTo>
                  <a:lnTo>
                    <a:pt x="1271" y="1586"/>
                  </a:lnTo>
                  <a:lnTo>
                    <a:pt x="1273" y="1698"/>
                  </a:lnTo>
                  <a:lnTo>
                    <a:pt x="1271" y="1812"/>
                  </a:lnTo>
                  <a:lnTo>
                    <a:pt x="1266" y="1922"/>
                  </a:lnTo>
                  <a:lnTo>
                    <a:pt x="1258" y="2026"/>
                  </a:lnTo>
                  <a:lnTo>
                    <a:pt x="1247" y="2126"/>
                  </a:lnTo>
                  <a:lnTo>
                    <a:pt x="1231" y="2223"/>
                  </a:lnTo>
                  <a:lnTo>
                    <a:pt x="1214" y="2314"/>
                  </a:lnTo>
                  <a:lnTo>
                    <a:pt x="1194" y="2400"/>
                  </a:lnTo>
                  <a:lnTo>
                    <a:pt x="1170" y="2480"/>
                  </a:lnTo>
                  <a:lnTo>
                    <a:pt x="1146" y="2556"/>
                  </a:lnTo>
                  <a:lnTo>
                    <a:pt x="1117" y="2628"/>
                  </a:lnTo>
                  <a:lnTo>
                    <a:pt x="1087" y="2693"/>
                  </a:lnTo>
                  <a:lnTo>
                    <a:pt x="1054" y="2754"/>
                  </a:lnTo>
                  <a:lnTo>
                    <a:pt x="1020" y="2809"/>
                  </a:lnTo>
                  <a:lnTo>
                    <a:pt x="984" y="2859"/>
                  </a:lnTo>
                  <a:lnTo>
                    <a:pt x="945" y="2903"/>
                  </a:lnTo>
                  <a:lnTo>
                    <a:pt x="906" y="2942"/>
                  </a:lnTo>
                  <a:lnTo>
                    <a:pt x="864" y="2975"/>
                  </a:lnTo>
                  <a:lnTo>
                    <a:pt x="821" y="3001"/>
                  </a:lnTo>
                  <a:lnTo>
                    <a:pt x="777" y="3023"/>
                  </a:lnTo>
                  <a:lnTo>
                    <a:pt x="732" y="3038"/>
                  </a:lnTo>
                  <a:lnTo>
                    <a:pt x="732" y="2259"/>
                  </a:lnTo>
                  <a:lnTo>
                    <a:pt x="729" y="2238"/>
                  </a:lnTo>
                  <a:lnTo>
                    <a:pt x="721" y="2218"/>
                  </a:lnTo>
                  <a:lnTo>
                    <a:pt x="710" y="2201"/>
                  </a:lnTo>
                  <a:lnTo>
                    <a:pt x="696" y="2186"/>
                  </a:lnTo>
                  <a:lnTo>
                    <a:pt x="678" y="2175"/>
                  </a:lnTo>
                  <a:lnTo>
                    <a:pt x="658" y="2168"/>
                  </a:lnTo>
                  <a:lnTo>
                    <a:pt x="636" y="2165"/>
                  </a:lnTo>
                  <a:lnTo>
                    <a:pt x="614" y="2168"/>
                  </a:lnTo>
                  <a:lnTo>
                    <a:pt x="595" y="2175"/>
                  </a:lnTo>
                  <a:lnTo>
                    <a:pt x="577" y="2186"/>
                  </a:lnTo>
                  <a:lnTo>
                    <a:pt x="563" y="2201"/>
                  </a:lnTo>
                  <a:lnTo>
                    <a:pt x="552" y="2218"/>
                  </a:lnTo>
                  <a:lnTo>
                    <a:pt x="544" y="2238"/>
                  </a:lnTo>
                  <a:lnTo>
                    <a:pt x="541" y="2259"/>
                  </a:lnTo>
                  <a:lnTo>
                    <a:pt x="541" y="3038"/>
                  </a:lnTo>
                  <a:lnTo>
                    <a:pt x="496" y="3023"/>
                  </a:lnTo>
                  <a:lnTo>
                    <a:pt x="452" y="3001"/>
                  </a:lnTo>
                  <a:lnTo>
                    <a:pt x="410" y="2975"/>
                  </a:lnTo>
                  <a:lnTo>
                    <a:pt x="367" y="2942"/>
                  </a:lnTo>
                  <a:lnTo>
                    <a:pt x="328" y="2903"/>
                  </a:lnTo>
                  <a:lnTo>
                    <a:pt x="289" y="2859"/>
                  </a:lnTo>
                  <a:lnTo>
                    <a:pt x="253" y="2809"/>
                  </a:lnTo>
                  <a:lnTo>
                    <a:pt x="219" y="2754"/>
                  </a:lnTo>
                  <a:lnTo>
                    <a:pt x="186" y="2693"/>
                  </a:lnTo>
                  <a:lnTo>
                    <a:pt x="156" y="2628"/>
                  </a:lnTo>
                  <a:lnTo>
                    <a:pt x="127" y="2556"/>
                  </a:lnTo>
                  <a:lnTo>
                    <a:pt x="103" y="2480"/>
                  </a:lnTo>
                  <a:lnTo>
                    <a:pt x="79" y="2400"/>
                  </a:lnTo>
                  <a:lnTo>
                    <a:pt x="59" y="2314"/>
                  </a:lnTo>
                  <a:lnTo>
                    <a:pt x="42" y="2223"/>
                  </a:lnTo>
                  <a:lnTo>
                    <a:pt x="27" y="2126"/>
                  </a:lnTo>
                  <a:lnTo>
                    <a:pt x="15" y="2026"/>
                  </a:lnTo>
                  <a:lnTo>
                    <a:pt x="7" y="1922"/>
                  </a:lnTo>
                  <a:lnTo>
                    <a:pt x="2" y="1812"/>
                  </a:lnTo>
                  <a:lnTo>
                    <a:pt x="0" y="1698"/>
                  </a:lnTo>
                  <a:lnTo>
                    <a:pt x="2" y="1587"/>
                  </a:lnTo>
                  <a:lnTo>
                    <a:pt x="7" y="1480"/>
                  </a:lnTo>
                  <a:lnTo>
                    <a:pt x="15" y="1377"/>
                  </a:lnTo>
                  <a:lnTo>
                    <a:pt x="28" y="1279"/>
                  </a:lnTo>
                  <a:lnTo>
                    <a:pt x="42" y="1184"/>
                  </a:lnTo>
                  <a:lnTo>
                    <a:pt x="58" y="1093"/>
                  </a:lnTo>
                  <a:lnTo>
                    <a:pt x="78" y="1006"/>
                  </a:lnTo>
                  <a:lnTo>
                    <a:pt x="100" y="924"/>
                  </a:lnTo>
                  <a:lnTo>
                    <a:pt x="122" y="845"/>
                  </a:lnTo>
                  <a:lnTo>
                    <a:pt x="148" y="770"/>
                  </a:lnTo>
                  <a:lnTo>
                    <a:pt x="174" y="698"/>
                  </a:lnTo>
                  <a:lnTo>
                    <a:pt x="202" y="631"/>
                  </a:lnTo>
                  <a:lnTo>
                    <a:pt x="229" y="566"/>
                  </a:lnTo>
                  <a:lnTo>
                    <a:pt x="259" y="507"/>
                  </a:lnTo>
                  <a:lnTo>
                    <a:pt x="288" y="450"/>
                  </a:lnTo>
                  <a:lnTo>
                    <a:pt x="318" y="396"/>
                  </a:lnTo>
                  <a:lnTo>
                    <a:pt x="348" y="347"/>
                  </a:lnTo>
                  <a:lnTo>
                    <a:pt x="378" y="301"/>
                  </a:lnTo>
                  <a:lnTo>
                    <a:pt x="406" y="258"/>
                  </a:lnTo>
                  <a:lnTo>
                    <a:pt x="435" y="219"/>
                  </a:lnTo>
                  <a:lnTo>
                    <a:pt x="462" y="183"/>
                  </a:lnTo>
                  <a:lnTo>
                    <a:pt x="489" y="151"/>
                  </a:lnTo>
                  <a:lnTo>
                    <a:pt x="514" y="122"/>
                  </a:lnTo>
                  <a:lnTo>
                    <a:pt x="537" y="95"/>
                  </a:lnTo>
                  <a:lnTo>
                    <a:pt x="559" y="73"/>
                  </a:lnTo>
                  <a:lnTo>
                    <a:pt x="577" y="53"/>
                  </a:lnTo>
                  <a:lnTo>
                    <a:pt x="595" y="37"/>
                  </a:lnTo>
                  <a:lnTo>
                    <a:pt x="609" y="24"/>
                  </a:lnTo>
                  <a:lnTo>
                    <a:pt x="621" y="13"/>
                  </a:lnTo>
                  <a:lnTo>
                    <a:pt x="629" y="6"/>
                  </a:lnTo>
                  <a:lnTo>
                    <a:pt x="635" y="1"/>
                  </a:lnTo>
                  <a:lnTo>
                    <a:pt x="6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Freeform 320"/>
            <p:cNvSpPr>
              <a:spLocks/>
            </p:cNvSpPr>
            <p:nvPr/>
          </p:nvSpPr>
          <p:spPr bwMode="auto">
            <a:xfrm>
              <a:off x="5905500" y="4935538"/>
              <a:ext cx="493713" cy="841375"/>
            </a:xfrm>
            <a:custGeom>
              <a:avLst/>
              <a:gdLst>
                <a:gd name="T0" fmla="*/ 344 w 623"/>
                <a:gd name="T1" fmla="*/ 0 h 1059"/>
                <a:gd name="T2" fmla="*/ 421 w 623"/>
                <a:gd name="T3" fmla="*/ 0 h 1059"/>
                <a:gd name="T4" fmla="*/ 438 w 623"/>
                <a:gd name="T5" fmla="*/ 88 h 1059"/>
                <a:gd name="T6" fmla="*/ 457 w 623"/>
                <a:gd name="T7" fmla="*/ 173 h 1059"/>
                <a:gd name="T8" fmla="*/ 479 w 623"/>
                <a:gd name="T9" fmla="*/ 255 h 1059"/>
                <a:gd name="T10" fmla="*/ 502 w 623"/>
                <a:gd name="T11" fmla="*/ 331 h 1059"/>
                <a:gd name="T12" fmla="*/ 529 w 623"/>
                <a:gd name="T13" fmla="*/ 405 h 1059"/>
                <a:gd name="T14" fmla="*/ 558 w 623"/>
                <a:gd name="T15" fmla="*/ 475 h 1059"/>
                <a:gd name="T16" fmla="*/ 590 w 623"/>
                <a:gd name="T17" fmla="*/ 540 h 1059"/>
                <a:gd name="T18" fmla="*/ 623 w 623"/>
                <a:gd name="T19" fmla="*/ 601 h 1059"/>
                <a:gd name="T20" fmla="*/ 0 w 623"/>
                <a:gd name="T21" fmla="*/ 1059 h 1059"/>
                <a:gd name="T22" fmla="*/ 0 w 623"/>
                <a:gd name="T23" fmla="*/ 291 h 1059"/>
                <a:gd name="T24" fmla="*/ 3 w 623"/>
                <a:gd name="T25" fmla="*/ 252 h 1059"/>
                <a:gd name="T26" fmla="*/ 12 w 623"/>
                <a:gd name="T27" fmla="*/ 214 h 1059"/>
                <a:gd name="T28" fmla="*/ 27 w 623"/>
                <a:gd name="T29" fmla="*/ 178 h 1059"/>
                <a:gd name="T30" fmla="*/ 46 w 623"/>
                <a:gd name="T31" fmla="*/ 144 h 1059"/>
                <a:gd name="T32" fmla="*/ 71 w 623"/>
                <a:gd name="T33" fmla="*/ 113 h 1059"/>
                <a:gd name="T34" fmla="*/ 101 w 623"/>
                <a:gd name="T35" fmla="*/ 85 h 1059"/>
                <a:gd name="T36" fmla="*/ 134 w 623"/>
                <a:gd name="T37" fmla="*/ 60 h 1059"/>
                <a:gd name="T38" fmla="*/ 170 w 623"/>
                <a:gd name="T39" fmla="*/ 40 h 1059"/>
                <a:gd name="T40" fmla="*/ 210 w 623"/>
                <a:gd name="T41" fmla="*/ 22 h 1059"/>
                <a:gd name="T42" fmla="*/ 252 w 623"/>
                <a:gd name="T43" fmla="*/ 10 h 1059"/>
                <a:gd name="T44" fmla="*/ 298 w 623"/>
                <a:gd name="T45" fmla="*/ 2 h 1059"/>
                <a:gd name="T46" fmla="*/ 344 w 623"/>
                <a:gd name="T47" fmla="*/ 0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3" h="1059">
                  <a:moveTo>
                    <a:pt x="344" y="0"/>
                  </a:moveTo>
                  <a:lnTo>
                    <a:pt x="421" y="0"/>
                  </a:lnTo>
                  <a:lnTo>
                    <a:pt x="438" y="88"/>
                  </a:lnTo>
                  <a:lnTo>
                    <a:pt x="457" y="173"/>
                  </a:lnTo>
                  <a:lnTo>
                    <a:pt x="479" y="255"/>
                  </a:lnTo>
                  <a:lnTo>
                    <a:pt x="502" y="331"/>
                  </a:lnTo>
                  <a:lnTo>
                    <a:pt x="529" y="405"/>
                  </a:lnTo>
                  <a:lnTo>
                    <a:pt x="558" y="475"/>
                  </a:lnTo>
                  <a:lnTo>
                    <a:pt x="590" y="540"/>
                  </a:lnTo>
                  <a:lnTo>
                    <a:pt x="623" y="601"/>
                  </a:lnTo>
                  <a:lnTo>
                    <a:pt x="0" y="1059"/>
                  </a:lnTo>
                  <a:lnTo>
                    <a:pt x="0" y="291"/>
                  </a:lnTo>
                  <a:lnTo>
                    <a:pt x="3" y="252"/>
                  </a:lnTo>
                  <a:lnTo>
                    <a:pt x="12" y="214"/>
                  </a:lnTo>
                  <a:lnTo>
                    <a:pt x="27" y="178"/>
                  </a:lnTo>
                  <a:lnTo>
                    <a:pt x="46" y="144"/>
                  </a:lnTo>
                  <a:lnTo>
                    <a:pt x="71" y="113"/>
                  </a:lnTo>
                  <a:lnTo>
                    <a:pt x="101" y="85"/>
                  </a:lnTo>
                  <a:lnTo>
                    <a:pt x="134" y="60"/>
                  </a:lnTo>
                  <a:lnTo>
                    <a:pt x="170" y="40"/>
                  </a:lnTo>
                  <a:lnTo>
                    <a:pt x="210" y="22"/>
                  </a:lnTo>
                  <a:lnTo>
                    <a:pt x="252" y="10"/>
                  </a:lnTo>
                  <a:lnTo>
                    <a:pt x="298" y="2"/>
                  </a:lnTo>
                  <a:lnTo>
                    <a:pt x="3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 name="Freeform 321"/>
            <p:cNvSpPr>
              <a:spLocks/>
            </p:cNvSpPr>
            <p:nvPr/>
          </p:nvSpPr>
          <p:spPr bwMode="auto">
            <a:xfrm>
              <a:off x="7239000" y="4935538"/>
              <a:ext cx="495300" cy="841375"/>
            </a:xfrm>
            <a:custGeom>
              <a:avLst/>
              <a:gdLst>
                <a:gd name="T0" fmla="*/ 202 w 623"/>
                <a:gd name="T1" fmla="*/ 0 h 1059"/>
                <a:gd name="T2" fmla="*/ 279 w 623"/>
                <a:gd name="T3" fmla="*/ 0 h 1059"/>
                <a:gd name="T4" fmla="*/ 326 w 623"/>
                <a:gd name="T5" fmla="*/ 2 h 1059"/>
                <a:gd name="T6" fmla="*/ 371 w 623"/>
                <a:gd name="T7" fmla="*/ 10 h 1059"/>
                <a:gd name="T8" fmla="*/ 413 w 623"/>
                <a:gd name="T9" fmla="*/ 22 h 1059"/>
                <a:gd name="T10" fmla="*/ 453 w 623"/>
                <a:gd name="T11" fmla="*/ 40 h 1059"/>
                <a:gd name="T12" fmla="*/ 489 w 623"/>
                <a:gd name="T13" fmla="*/ 60 h 1059"/>
                <a:gd name="T14" fmla="*/ 522 w 623"/>
                <a:gd name="T15" fmla="*/ 85 h 1059"/>
                <a:gd name="T16" fmla="*/ 551 w 623"/>
                <a:gd name="T17" fmla="*/ 113 h 1059"/>
                <a:gd name="T18" fmla="*/ 576 w 623"/>
                <a:gd name="T19" fmla="*/ 144 h 1059"/>
                <a:gd name="T20" fmla="*/ 596 w 623"/>
                <a:gd name="T21" fmla="*/ 178 h 1059"/>
                <a:gd name="T22" fmla="*/ 611 w 623"/>
                <a:gd name="T23" fmla="*/ 214 h 1059"/>
                <a:gd name="T24" fmla="*/ 620 w 623"/>
                <a:gd name="T25" fmla="*/ 252 h 1059"/>
                <a:gd name="T26" fmla="*/ 623 w 623"/>
                <a:gd name="T27" fmla="*/ 291 h 1059"/>
                <a:gd name="T28" fmla="*/ 623 w 623"/>
                <a:gd name="T29" fmla="*/ 1059 h 1059"/>
                <a:gd name="T30" fmla="*/ 0 w 623"/>
                <a:gd name="T31" fmla="*/ 601 h 1059"/>
                <a:gd name="T32" fmla="*/ 33 w 623"/>
                <a:gd name="T33" fmla="*/ 540 h 1059"/>
                <a:gd name="T34" fmla="*/ 65 w 623"/>
                <a:gd name="T35" fmla="*/ 475 h 1059"/>
                <a:gd name="T36" fmla="*/ 94 w 623"/>
                <a:gd name="T37" fmla="*/ 405 h 1059"/>
                <a:gd name="T38" fmla="*/ 121 w 623"/>
                <a:gd name="T39" fmla="*/ 331 h 1059"/>
                <a:gd name="T40" fmla="*/ 144 w 623"/>
                <a:gd name="T41" fmla="*/ 255 h 1059"/>
                <a:gd name="T42" fmla="*/ 166 w 623"/>
                <a:gd name="T43" fmla="*/ 173 h 1059"/>
                <a:gd name="T44" fmla="*/ 186 w 623"/>
                <a:gd name="T45" fmla="*/ 88 h 1059"/>
                <a:gd name="T46" fmla="*/ 202 w 623"/>
                <a:gd name="T47" fmla="*/ 0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3" h="1059">
                  <a:moveTo>
                    <a:pt x="202" y="0"/>
                  </a:moveTo>
                  <a:lnTo>
                    <a:pt x="279" y="0"/>
                  </a:lnTo>
                  <a:lnTo>
                    <a:pt x="326" y="2"/>
                  </a:lnTo>
                  <a:lnTo>
                    <a:pt x="371" y="10"/>
                  </a:lnTo>
                  <a:lnTo>
                    <a:pt x="413" y="22"/>
                  </a:lnTo>
                  <a:lnTo>
                    <a:pt x="453" y="40"/>
                  </a:lnTo>
                  <a:lnTo>
                    <a:pt x="489" y="60"/>
                  </a:lnTo>
                  <a:lnTo>
                    <a:pt x="522" y="85"/>
                  </a:lnTo>
                  <a:lnTo>
                    <a:pt x="551" y="113"/>
                  </a:lnTo>
                  <a:lnTo>
                    <a:pt x="576" y="144"/>
                  </a:lnTo>
                  <a:lnTo>
                    <a:pt x="596" y="178"/>
                  </a:lnTo>
                  <a:lnTo>
                    <a:pt x="611" y="214"/>
                  </a:lnTo>
                  <a:lnTo>
                    <a:pt x="620" y="252"/>
                  </a:lnTo>
                  <a:lnTo>
                    <a:pt x="623" y="291"/>
                  </a:lnTo>
                  <a:lnTo>
                    <a:pt x="623" y="1059"/>
                  </a:lnTo>
                  <a:lnTo>
                    <a:pt x="0" y="601"/>
                  </a:lnTo>
                  <a:lnTo>
                    <a:pt x="33" y="540"/>
                  </a:lnTo>
                  <a:lnTo>
                    <a:pt x="65" y="475"/>
                  </a:lnTo>
                  <a:lnTo>
                    <a:pt x="94" y="405"/>
                  </a:lnTo>
                  <a:lnTo>
                    <a:pt x="121" y="331"/>
                  </a:lnTo>
                  <a:lnTo>
                    <a:pt x="144" y="255"/>
                  </a:lnTo>
                  <a:lnTo>
                    <a:pt x="166" y="173"/>
                  </a:lnTo>
                  <a:lnTo>
                    <a:pt x="186" y="88"/>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39" name="Группа 406"/>
          <p:cNvGrpSpPr/>
          <p:nvPr/>
        </p:nvGrpSpPr>
        <p:grpSpPr>
          <a:xfrm>
            <a:off x="9653296" y="2147202"/>
            <a:ext cx="379485" cy="387500"/>
            <a:chOff x="5853113" y="3217863"/>
            <a:chExt cx="2179638" cy="2225675"/>
          </a:xfrm>
          <a:solidFill>
            <a:schemeClr val="bg1"/>
          </a:solidFill>
        </p:grpSpPr>
        <p:sp>
          <p:nvSpPr>
            <p:cNvPr id="40" name="Freeform 362"/>
            <p:cNvSpPr>
              <a:spLocks noEditPoints="1"/>
            </p:cNvSpPr>
            <p:nvPr/>
          </p:nvSpPr>
          <p:spPr bwMode="auto">
            <a:xfrm>
              <a:off x="5924551" y="3779838"/>
              <a:ext cx="2035175" cy="1663700"/>
            </a:xfrm>
            <a:custGeom>
              <a:avLst/>
              <a:gdLst>
                <a:gd name="T0" fmla="*/ 1378 w 3846"/>
                <a:gd name="T1" fmla="*/ 963 h 3144"/>
                <a:gd name="T2" fmla="*/ 1347 w 3846"/>
                <a:gd name="T3" fmla="*/ 995 h 3144"/>
                <a:gd name="T4" fmla="*/ 446 w 3846"/>
                <a:gd name="T5" fmla="*/ 2705 h 3144"/>
                <a:gd name="T6" fmla="*/ 3400 w 3846"/>
                <a:gd name="T7" fmla="*/ 1826 h 3144"/>
                <a:gd name="T8" fmla="*/ 2482 w 3846"/>
                <a:gd name="T9" fmla="*/ 979 h 3144"/>
                <a:gd name="T10" fmla="*/ 1378 w 3846"/>
                <a:gd name="T11" fmla="*/ 963 h 3144"/>
                <a:gd name="T12" fmla="*/ 1555 w 3846"/>
                <a:gd name="T13" fmla="*/ 4 h 3144"/>
                <a:gd name="T14" fmla="*/ 1618 w 3846"/>
                <a:gd name="T15" fmla="*/ 31 h 3144"/>
                <a:gd name="T16" fmla="*/ 1667 w 3846"/>
                <a:gd name="T17" fmla="*/ 79 h 3144"/>
                <a:gd name="T18" fmla="*/ 1694 w 3846"/>
                <a:gd name="T19" fmla="*/ 141 h 3144"/>
                <a:gd name="T20" fmla="*/ 1696 w 3846"/>
                <a:gd name="T21" fmla="*/ 523 h 3144"/>
                <a:gd name="T22" fmla="*/ 2150 w 3846"/>
                <a:gd name="T23" fmla="*/ 177 h 3144"/>
                <a:gd name="T24" fmla="*/ 2163 w 3846"/>
                <a:gd name="T25" fmla="*/ 108 h 3144"/>
                <a:gd name="T26" fmla="*/ 2201 w 3846"/>
                <a:gd name="T27" fmla="*/ 52 h 3144"/>
                <a:gd name="T28" fmla="*/ 2258 w 3846"/>
                <a:gd name="T29" fmla="*/ 15 h 3144"/>
                <a:gd name="T30" fmla="*/ 2328 w 3846"/>
                <a:gd name="T31" fmla="*/ 0 h 3144"/>
                <a:gd name="T32" fmla="*/ 2397 w 3846"/>
                <a:gd name="T33" fmla="*/ 15 h 3144"/>
                <a:gd name="T34" fmla="*/ 2453 w 3846"/>
                <a:gd name="T35" fmla="*/ 52 h 3144"/>
                <a:gd name="T36" fmla="*/ 2491 w 3846"/>
                <a:gd name="T37" fmla="*/ 108 h 3144"/>
                <a:gd name="T38" fmla="*/ 2506 w 3846"/>
                <a:gd name="T39" fmla="*/ 177 h 3144"/>
                <a:gd name="T40" fmla="*/ 2581 w 3846"/>
                <a:gd name="T41" fmla="*/ 523 h 3144"/>
                <a:gd name="T42" fmla="*/ 2625 w 3846"/>
                <a:gd name="T43" fmla="*/ 533 h 3144"/>
                <a:gd name="T44" fmla="*/ 2672 w 3846"/>
                <a:gd name="T45" fmla="*/ 558 h 3144"/>
                <a:gd name="T46" fmla="*/ 2715 w 3846"/>
                <a:gd name="T47" fmla="*/ 590 h 3144"/>
                <a:gd name="T48" fmla="*/ 2754 w 3846"/>
                <a:gd name="T49" fmla="*/ 625 h 3144"/>
                <a:gd name="T50" fmla="*/ 2784 w 3846"/>
                <a:gd name="T51" fmla="*/ 654 h 3144"/>
                <a:gd name="T52" fmla="*/ 2801 w 3846"/>
                <a:gd name="T53" fmla="*/ 671 h 3144"/>
                <a:gd name="T54" fmla="*/ 3778 w 3846"/>
                <a:gd name="T55" fmla="*/ 1573 h 3144"/>
                <a:gd name="T56" fmla="*/ 3812 w 3846"/>
                <a:gd name="T57" fmla="*/ 1614 h 3144"/>
                <a:gd name="T58" fmla="*/ 3836 w 3846"/>
                <a:gd name="T59" fmla="*/ 1665 h 3144"/>
                <a:gd name="T60" fmla="*/ 3846 w 3846"/>
                <a:gd name="T61" fmla="*/ 1713 h 3144"/>
                <a:gd name="T62" fmla="*/ 3842 w 3846"/>
                <a:gd name="T63" fmla="*/ 2870 h 3144"/>
                <a:gd name="T64" fmla="*/ 3815 w 3846"/>
                <a:gd name="T65" fmla="*/ 2958 h 3144"/>
                <a:gd name="T66" fmla="*/ 3765 w 3846"/>
                <a:gd name="T67" fmla="*/ 3034 h 3144"/>
                <a:gd name="T68" fmla="*/ 3696 w 3846"/>
                <a:gd name="T69" fmla="*/ 3093 h 3144"/>
                <a:gd name="T70" fmla="*/ 3612 w 3846"/>
                <a:gd name="T71" fmla="*/ 3131 h 3144"/>
                <a:gd name="T72" fmla="*/ 3518 w 3846"/>
                <a:gd name="T73" fmla="*/ 3144 h 3144"/>
                <a:gd name="T74" fmla="*/ 280 w 3846"/>
                <a:gd name="T75" fmla="*/ 3142 h 3144"/>
                <a:gd name="T76" fmla="*/ 191 w 3846"/>
                <a:gd name="T77" fmla="*/ 3115 h 3144"/>
                <a:gd name="T78" fmla="*/ 114 w 3846"/>
                <a:gd name="T79" fmla="*/ 3066 h 3144"/>
                <a:gd name="T80" fmla="*/ 53 w 3846"/>
                <a:gd name="T81" fmla="*/ 2998 h 3144"/>
                <a:gd name="T82" fmla="*/ 15 w 3846"/>
                <a:gd name="T83" fmla="*/ 2915 h 3144"/>
                <a:gd name="T84" fmla="*/ 0 w 3846"/>
                <a:gd name="T85" fmla="*/ 2822 h 3144"/>
                <a:gd name="T86" fmla="*/ 3 w 3846"/>
                <a:gd name="T87" fmla="*/ 1690 h 3144"/>
                <a:gd name="T88" fmla="*/ 21 w 3846"/>
                <a:gd name="T89" fmla="*/ 1640 h 3144"/>
                <a:gd name="T90" fmla="*/ 50 w 3846"/>
                <a:gd name="T91" fmla="*/ 1592 h 3144"/>
                <a:gd name="T92" fmla="*/ 1043 w 3846"/>
                <a:gd name="T93" fmla="*/ 674 h 3144"/>
                <a:gd name="T94" fmla="*/ 1051 w 3846"/>
                <a:gd name="T95" fmla="*/ 665 h 3144"/>
                <a:gd name="T96" fmla="*/ 1076 w 3846"/>
                <a:gd name="T97" fmla="*/ 641 h 3144"/>
                <a:gd name="T98" fmla="*/ 1109 w 3846"/>
                <a:gd name="T99" fmla="*/ 607 h 3144"/>
                <a:gd name="T100" fmla="*/ 1153 w 3846"/>
                <a:gd name="T101" fmla="*/ 573 h 3144"/>
                <a:gd name="T102" fmla="*/ 1197 w 3846"/>
                <a:gd name="T103" fmla="*/ 543 h 3144"/>
                <a:gd name="T104" fmla="*/ 1243 w 3846"/>
                <a:gd name="T105" fmla="*/ 526 h 3144"/>
                <a:gd name="T106" fmla="*/ 1340 w 3846"/>
                <a:gd name="T107" fmla="*/ 523 h 3144"/>
                <a:gd name="T108" fmla="*/ 1344 w 3846"/>
                <a:gd name="T109" fmla="*/ 141 h 3144"/>
                <a:gd name="T110" fmla="*/ 1371 w 3846"/>
                <a:gd name="T111" fmla="*/ 79 h 3144"/>
                <a:gd name="T112" fmla="*/ 1418 w 3846"/>
                <a:gd name="T113" fmla="*/ 31 h 3144"/>
                <a:gd name="T114" fmla="*/ 1482 w 3846"/>
                <a:gd name="T115" fmla="*/ 4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46" h="3144">
                  <a:moveTo>
                    <a:pt x="1378" y="963"/>
                  </a:moveTo>
                  <a:lnTo>
                    <a:pt x="1378" y="963"/>
                  </a:lnTo>
                  <a:lnTo>
                    <a:pt x="1363" y="982"/>
                  </a:lnTo>
                  <a:lnTo>
                    <a:pt x="1347" y="995"/>
                  </a:lnTo>
                  <a:lnTo>
                    <a:pt x="446" y="1826"/>
                  </a:lnTo>
                  <a:lnTo>
                    <a:pt x="446" y="2705"/>
                  </a:lnTo>
                  <a:lnTo>
                    <a:pt x="3400" y="2705"/>
                  </a:lnTo>
                  <a:lnTo>
                    <a:pt x="3400" y="1826"/>
                  </a:lnTo>
                  <a:lnTo>
                    <a:pt x="2499" y="995"/>
                  </a:lnTo>
                  <a:lnTo>
                    <a:pt x="2482" y="979"/>
                  </a:lnTo>
                  <a:lnTo>
                    <a:pt x="2468" y="963"/>
                  </a:lnTo>
                  <a:lnTo>
                    <a:pt x="1378" y="963"/>
                  </a:lnTo>
                  <a:close/>
                  <a:moveTo>
                    <a:pt x="1518" y="0"/>
                  </a:moveTo>
                  <a:lnTo>
                    <a:pt x="1555" y="4"/>
                  </a:lnTo>
                  <a:lnTo>
                    <a:pt x="1588" y="15"/>
                  </a:lnTo>
                  <a:lnTo>
                    <a:pt x="1618" y="31"/>
                  </a:lnTo>
                  <a:lnTo>
                    <a:pt x="1645" y="52"/>
                  </a:lnTo>
                  <a:lnTo>
                    <a:pt x="1667" y="79"/>
                  </a:lnTo>
                  <a:lnTo>
                    <a:pt x="1683" y="108"/>
                  </a:lnTo>
                  <a:lnTo>
                    <a:pt x="1694" y="141"/>
                  </a:lnTo>
                  <a:lnTo>
                    <a:pt x="1696" y="177"/>
                  </a:lnTo>
                  <a:lnTo>
                    <a:pt x="1696" y="523"/>
                  </a:lnTo>
                  <a:lnTo>
                    <a:pt x="2150" y="523"/>
                  </a:lnTo>
                  <a:lnTo>
                    <a:pt x="2150" y="177"/>
                  </a:lnTo>
                  <a:lnTo>
                    <a:pt x="2152" y="141"/>
                  </a:lnTo>
                  <a:lnTo>
                    <a:pt x="2163" y="108"/>
                  </a:lnTo>
                  <a:lnTo>
                    <a:pt x="2179" y="79"/>
                  </a:lnTo>
                  <a:lnTo>
                    <a:pt x="2201" y="52"/>
                  </a:lnTo>
                  <a:lnTo>
                    <a:pt x="2228" y="31"/>
                  </a:lnTo>
                  <a:lnTo>
                    <a:pt x="2258" y="15"/>
                  </a:lnTo>
                  <a:lnTo>
                    <a:pt x="2291" y="4"/>
                  </a:lnTo>
                  <a:lnTo>
                    <a:pt x="2328" y="0"/>
                  </a:lnTo>
                  <a:lnTo>
                    <a:pt x="2363" y="4"/>
                  </a:lnTo>
                  <a:lnTo>
                    <a:pt x="2397" y="15"/>
                  </a:lnTo>
                  <a:lnTo>
                    <a:pt x="2428" y="31"/>
                  </a:lnTo>
                  <a:lnTo>
                    <a:pt x="2453" y="52"/>
                  </a:lnTo>
                  <a:lnTo>
                    <a:pt x="2475" y="79"/>
                  </a:lnTo>
                  <a:lnTo>
                    <a:pt x="2491" y="108"/>
                  </a:lnTo>
                  <a:lnTo>
                    <a:pt x="2502" y="141"/>
                  </a:lnTo>
                  <a:lnTo>
                    <a:pt x="2506" y="177"/>
                  </a:lnTo>
                  <a:lnTo>
                    <a:pt x="2506" y="523"/>
                  </a:lnTo>
                  <a:lnTo>
                    <a:pt x="2581" y="523"/>
                  </a:lnTo>
                  <a:lnTo>
                    <a:pt x="2603" y="526"/>
                  </a:lnTo>
                  <a:lnTo>
                    <a:pt x="2625" y="533"/>
                  </a:lnTo>
                  <a:lnTo>
                    <a:pt x="2648" y="543"/>
                  </a:lnTo>
                  <a:lnTo>
                    <a:pt x="2672" y="558"/>
                  </a:lnTo>
                  <a:lnTo>
                    <a:pt x="2693" y="573"/>
                  </a:lnTo>
                  <a:lnTo>
                    <a:pt x="2715" y="590"/>
                  </a:lnTo>
                  <a:lnTo>
                    <a:pt x="2737" y="607"/>
                  </a:lnTo>
                  <a:lnTo>
                    <a:pt x="2754" y="625"/>
                  </a:lnTo>
                  <a:lnTo>
                    <a:pt x="2770" y="641"/>
                  </a:lnTo>
                  <a:lnTo>
                    <a:pt x="2784" y="654"/>
                  </a:lnTo>
                  <a:lnTo>
                    <a:pt x="2795" y="665"/>
                  </a:lnTo>
                  <a:lnTo>
                    <a:pt x="2801" y="671"/>
                  </a:lnTo>
                  <a:lnTo>
                    <a:pt x="2803" y="674"/>
                  </a:lnTo>
                  <a:lnTo>
                    <a:pt x="3778" y="1573"/>
                  </a:lnTo>
                  <a:lnTo>
                    <a:pt x="3796" y="1592"/>
                  </a:lnTo>
                  <a:lnTo>
                    <a:pt x="3812" y="1614"/>
                  </a:lnTo>
                  <a:lnTo>
                    <a:pt x="3825" y="1640"/>
                  </a:lnTo>
                  <a:lnTo>
                    <a:pt x="3836" y="1665"/>
                  </a:lnTo>
                  <a:lnTo>
                    <a:pt x="3843" y="1690"/>
                  </a:lnTo>
                  <a:lnTo>
                    <a:pt x="3846" y="1713"/>
                  </a:lnTo>
                  <a:lnTo>
                    <a:pt x="3846" y="2822"/>
                  </a:lnTo>
                  <a:lnTo>
                    <a:pt x="3842" y="2870"/>
                  </a:lnTo>
                  <a:lnTo>
                    <a:pt x="3831" y="2915"/>
                  </a:lnTo>
                  <a:lnTo>
                    <a:pt x="3815" y="2958"/>
                  </a:lnTo>
                  <a:lnTo>
                    <a:pt x="3792" y="2998"/>
                  </a:lnTo>
                  <a:lnTo>
                    <a:pt x="3765" y="3034"/>
                  </a:lnTo>
                  <a:lnTo>
                    <a:pt x="3732" y="3066"/>
                  </a:lnTo>
                  <a:lnTo>
                    <a:pt x="3696" y="3093"/>
                  </a:lnTo>
                  <a:lnTo>
                    <a:pt x="3655" y="3115"/>
                  </a:lnTo>
                  <a:lnTo>
                    <a:pt x="3612" y="3131"/>
                  </a:lnTo>
                  <a:lnTo>
                    <a:pt x="3566" y="3142"/>
                  </a:lnTo>
                  <a:lnTo>
                    <a:pt x="3518" y="3144"/>
                  </a:lnTo>
                  <a:lnTo>
                    <a:pt x="328" y="3144"/>
                  </a:lnTo>
                  <a:lnTo>
                    <a:pt x="280" y="3142"/>
                  </a:lnTo>
                  <a:lnTo>
                    <a:pt x="234" y="3131"/>
                  </a:lnTo>
                  <a:lnTo>
                    <a:pt x="191" y="3115"/>
                  </a:lnTo>
                  <a:lnTo>
                    <a:pt x="150" y="3093"/>
                  </a:lnTo>
                  <a:lnTo>
                    <a:pt x="114" y="3066"/>
                  </a:lnTo>
                  <a:lnTo>
                    <a:pt x="81" y="3034"/>
                  </a:lnTo>
                  <a:lnTo>
                    <a:pt x="53" y="2998"/>
                  </a:lnTo>
                  <a:lnTo>
                    <a:pt x="31" y="2958"/>
                  </a:lnTo>
                  <a:lnTo>
                    <a:pt x="15" y="2915"/>
                  </a:lnTo>
                  <a:lnTo>
                    <a:pt x="4" y="2870"/>
                  </a:lnTo>
                  <a:lnTo>
                    <a:pt x="0" y="2822"/>
                  </a:lnTo>
                  <a:lnTo>
                    <a:pt x="0" y="1713"/>
                  </a:lnTo>
                  <a:lnTo>
                    <a:pt x="3" y="1690"/>
                  </a:lnTo>
                  <a:lnTo>
                    <a:pt x="10" y="1665"/>
                  </a:lnTo>
                  <a:lnTo>
                    <a:pt x="21" y="1640"/>
                  </a:lnTo>
                  <a:lnTo>
                    <a:pt x="34" y="1614"/>
                  </a:lnTo>
                  <a:lnTo>
                    <a:pt x="50" y="1592"/>
                  </a:lnTo>
                  <a:lnTo>
                    <a:pt x="69" y="1573"/>
                  </a:lnTo>
                  <a:lnTo>
                    <a:pt x="1043" y="674"/>
                  </a:lnTo>
                  <a:lnTo>
                    <a:pt x="1046" y="671"/>
                  </a:lnTo>
                  <a:lnTo>
                    <a:pt x="1051" y="665"/>
                  </a:lnTo>
                  <a:lnTo>
                    <a:pt x="1062" y="654"/>
                  </a:lnTo>
                  <a:lnTo>
                    <a:pt x="1076" y="641"/>
                  </a:lnTo>
                  <a:lnTo>
                    <a:pt x="1092" y="625"/>
                  </a:lnTo>
                  <a:lnTo>
                    <a:pt x="1109" y="607"/>
                  </a:lnTo>
                  <a:lnTo>
                    <a:pt x="1131" y="590"/>
                  </a:lnTo>
                  <a:lnTo>
                    <a:pt x="1153" y="573"/>
                  </a:lnTo>
                  <a:lnTo>
                    <a:pt x="1174" y="558"/>
                  </a:lnTo>
                  <a:lnTo>
                    <a:pt x="1197" y="543"/>
                  </a:lnTo>
                  <a:lnTo>
                    <a:pt x="1221" y="533"/>
                  </a:lnTo>
                  <a:lnTo>
                    <a:pt x="1243" y="526"/>
                  </a:lnTo>
                  <a:lnTo>
                    <a:pt x="1265" y="523"/>
                  </a:lnTo>
                  <a:lnTo>
                    <a:pt x="1340" y="523"/>
                  </a:lnTo>
                  <a:lnTo>
                    <a:pt x="1340" y="177"/>
                  </a:lnTo>
                  <a:lnTo>
                    <a:pt x="1344" y="141"/>
                  </a:lnTo>
                  <a:lnTo>
                    <a:pt x="1355" y="108"/>
                  </a:lnTo>
                  <a:lnTo>
                    <a:pt x="1371" y="79"/>
                  </a:lnTo>
                  <a:lnTo>
                    <a:pt x="1393" y="52"/>
                  </a:lnTo>
                  <a:lnTo>
                    <a:pt x="1418" y="31"/>
                  </a:lnTo>
                  <a:lnTo>
                    <a:pt x="1449" y="15"/>
                  </a:lnTo>
                  <a:lnTo>
                    <a:pt x="1482" y="4"/>
                  </a:lnTo>
                  <a:lnTo>
                    <a:pt x="15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 name="Freeform 363"/>
            <p:cNvSpPr>
              <a:spLocks/>
            </p:cNvSpPr>
            <p:nvPr/>
          </p:nvSpPr>
          <p:spPr bwMode="auto">
            <a:xfrm>
              <a:off x="5853113" y="3217863"/>
              <a:ext cx="2179638" cy="838200"/>
            </a:xfrm>
            <a:custGeom>
              <a:avLst/>
              <a:gdLst>
                <a:gd name="T0" fmla="*/ 2783 w 4119"/>
                <a:gd name="T1" fmla="*/ 0 h 1584"/>
                <a:gd name="T2" fmla="*/ 2990 w 4119"/>
                <a:gd name="T3" fmla="*/ 16 h 1584"/>
                <a:gd name="T4" fmla="*/ 3187 w 4119"/>
                <a:gd name="T5" fmla="*/ 61 h 1584"/>
                <a:gd name="T6" fmla="*/ 3372 w 4119"/>
                <a:gd name="T7" fmla="*/ 134 h 1584"/>
                <a:gd name="T8" fmla="*/ 3540 w 4119"/>
                <a:gd name="T9" fmla="*/ 231 h 1584"/>
                <a:gd name="T10" fmla="*/ 3693 w 4119"/>
                <a:gd name="T11" fmla="*/ 353 h 1584"/>
                <a:gd name="T12" fmla="*/ 3826 w 4119"/>
                <a:gd name="T13" fmla="*/ 494 h 1584"/>
                <a:gd name="T14" fmla="*/ 3937 w 4119"/>
                <a:gd name="T15" fmla="*/ 654 h 1584"/>
                <a:gd name="T16" fmla="*/ 4025 w 4119"/>
                <a:gd name="T17" fmla="*/ 828 h 1584"/>
                <a:gd name="T18" fmla="*/ 4084 w 4119"/>
                <a:gd name="T19" fmla="*/ 1016 h 1584"/>
                <a:gd name="T20" fmla="*/ 4115 w 4119"/>
                <a:gd name="T21" fmla="*/ 1216 h 1584"/>
                <a:gd name="T22" fmla="*/ 4119 w 4119"/>
                <a:gd name="T23" fmla="*/ 1495 h 1584"/>
                <a:gd name="T24" fmla="*/ 4107 w 4119"/>
                <a:gd name="T25" fmla="*/ 1540 h 1584"/>
                <a:gd name="T26" fmla="*/ 4074 w 4119"/>
                <a:gd name="T27" fmla="*/ 1572 h 1584"/>
                <a:gd name="T28" fmla="*/ 4029 w 4119"/>
                <a:gd name="T29" fmla="*/ 1584 h 1584"/>
                <a:gd name="T30" fmla="*/ 3168 w 4119"/>
                <a:gd name="T31" fmla="*/ 1580 h 1584"/>
                <a:gd name="T32" fmla="*/ 3096 w 4119"/>
                <a:gd name="T33" fmla="*/ 1554 h 1584"/>
                <a:gd name="T34" fmla="*/ 3038 w 4119"/>
                <a:gd name="T35" fmla="*/ 1506 h 1584"/>
                <a:gd name="T36" fmla="*/ 2999 w 4119"/>
                <a:gd name="T37" fmla="*/ 1442 h 1584"/>
                <a:gd name="T38" fmla="*/ 2986 w 4119"/>
                <a:gd name="T39" fmla="*/ 1365 h 1584"/>
                <a:gd name="T40" fmla="*/ 2982 w 4119"/>
                <a:gd name="T41" fmla="*/ 872 h 1584"/>
                <a:gd name="T42" fmla="*/ 2955 w 4119"/>
                <a:gd name="T43" fmla="*/ 801 h 1584"/>
                <a:gd name="T44" fmla="*/ 2906 w 4119"/>
                <a:gd name="T45" fmla="*/ 744 h 1584"/>
                <a:gd name="T46" fmla="*/ 2840 w 4119"/>
                <a:gd name="T47" fmla="*/ 705 h 1584"/>
                <a:gd name="T48" fmla="*/ 2763 w 4119"/>
                <a:gd name="T49" fmla="*/ 692 h 1584"/>
                <a:gd name="T50" fmla="*/ 1317 w 4119"/>
                <a:gd name="T51" fmla="*/ 696 h 1584"/>
                <a:gd name="T52" fmla="*/ 1245 w 4119"/>
                <a:gd name="T53" fmla="*/ 721 h 1584"/>
                <a:gd name="T54" fmla="*/ 1187 w 4119"/>
                <a:gd name="T55" fmla="*/ 771 h 1584"/>
                <a:gd name="T56" fmla="*/ 1148 w 4119"/>
                <a:gd name="T57" fmla="*/ 835 h 1584"/>
                <a:gd name="T58" fmla="*/ 1134 w 4119"/>
                <a:gd name="T59" fmla="*/ 912 h 1584"/>
                <a:gd name="T60" fmla="*/ 1130 w 4119"/>
                <a:gd name="T61" fmla="*/ 1405 h 1584"/>
                <a:gd name="T62" fmla="*/ 1103 w 4119"/>
                <a:gd name="T63" fmla="*/ 1475 h 1584"/>
                <a:gd name="T64" fmla="*/ 1055 w 4119"/>
                <a:gd name="T65" fmla="*/ 1533 h 1584"/>
                <a:gd name="T66" fmla="*/ 990 w 4119"/>
                <a:gd name="T67" fmla="*/ 1571 h 1584"/>
                <a:gd name="T68" fmla="*/ 912 w 4119"/>
                <a:gd name="T69" fmla="*/ 1584 h 1584"/>
                <a:gd name="T70" fmla="*/ 67 w 4119"/>
                <a:gd name="T71" fmla="*/ 1582 h 1584"/>
                <a:gd name="T72" fmla="*/ 27 w 4119"/>
                <a:gd name="T73" fmla="*/ 1558 h 1584"/>
                <a:gd name="T74" fmla="*/ 4 w 4119"/>
                <a:gd name="T75" fmla="*/ 1519 h 1584"/>
                <a:gd name="T76" fmla="*/ 0 w 4119"/>
                <a:gd name="T77" fmla="*/ 1318 h 1584"/>
                <a:gd name="T78" fmla="*/ 16 w 4119"/>
                <a:gd name="T79" fmla="*/ 1114 h 1584"/>
                <a:gd name="T80" fmla="*/ 62 w 4119"/>
                <a:gd name="T81" fmla="*/ 921 h 1584"/>
                <a:gd name="T82" fmla="*/ 136 w 4119"/>
                <a:gd name="T83" fmla="*/ 739 h 1584"/>
                <a:gd name="T84" fmla="*/ 236 w 4119"/>
                <a:gd name="T85" fmla="*/ 571 h 1584"/>
                <a:gd name="T86" fmla="*/ 357 w 4119"/>
                <a:gd name="T87" fmla="*/ 420 h 1584"/>
                <a:gd name="T88" fmla="*/ 500 w 4119"/>
                <a:gd name="T89" fmla="*/ 290 h 1584"/>
                <a:gd name="T90" fmla="*/ 662 w 4119"/>
                <a:gd name="T91" fmla="*/ 179 h 1584"/>
                <a:gd name="T92" fmla="*/ 839 w 4119"/>
                <a:gd name="T93" fmla="*/ 94 h 1584"/>
                <a:gd name="T94" fmla="*/ 1031 w 4119"/>
                <a:gd name="T95" fmla="*/ 34 h 1584"/>
                <a:gd name="T96" fmla="*/ 1232 w 4119"/>
                <a:gd name="T97" fmla="*/ 4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19" h="1584">
                  <a:moveTo>
                    <a:pt x="1337" y="0"/>
                  </a:moveTo>
                  <a:lnTo>
                    <a:pt x="2783" y="0"/>
                  </a:lnTo>
                  <a:lnTo>
                    <a:pt x="2888" y="4"/>
                  </a:lnTo>
                  <a:lnTo>
                    <a:pt x="2990" y="16"/>
                  </a:lnTo>
                  <a:lnTo>
                    <a:pt x="3090" y="34"/>
                  </a:lnTo>
                  <a:lnTo>
                    <a:pt x="3187" y="61"/>
                  </a:lnTo>
                  <a:lnTo>
                    <a:pt x="3281" y="94"/>
                  </a:lnTo>
                  <a:lnTo>
                    <a:pt x="3372" y="134"/>
                  </a:lnTo>
                  <a:lnTo>
                    <a:pt x="3458" y="179"/>
                  </a:lnTo>
                  <a:lnTo>
                    <a:pt x="3540" y="231"/>
                  </a:lnTo>
                  <a:lnTo>
                    <a:pt x="3620" y="290"/>
                  </a:lnTo>
                  <a:lnTo>
                    <a:pt x="3693" y="353"/>
                  </a:lnTo>
                  <a:lnTo>
                    <a:pt x="3763" y="420"/>
                  </a:lnTo>
                  <a:lnTo>
                    <a:pt x="3826" y="494"/>
                  </a:lnTo>
                  <a:lnTo>
                    <a:pt x="3884" y="571"/>
                  </a:lnTo>
                  <a:lnTo>
                    <a:pt x="3937" y="654"/>
                  </a:lnTo>
                  <a:lnTo>
                    <a:pt x="3984" y="739"/>
                  </a:lnTo>
                  <a:lnTo>
                    <a:pt x="4025" y="828"/>
                  </a:lnTo>
                  <a:lnTo>
                    <a:pt x="4057" y="921"/>
                  </a:lnTo>
                  <a:lnTo>
                    <a:pt x="4084" y="1016"/>
                  </a:lnTo>
                  <a:lnTo>
                    <a:pt x="4104" y="1114"/>
                  </a:lnTo>
                  <a:lnTo>
                    <a:pt x="4115" y="1216"/>
                  </a:lnTo>
                  <a:lnTo>
                    <a:pt x="4119" y="1318"/>
                  </a:lnTo>
                  <a:lnTo>
                    <a:pt x="4119" y="1495"/>
                  </a:lnTo>
                  <a:lnTo>
                    <a:pt x="4116" y="1519"/>
                  </a:lnTo>
                  <a:lnTo>
                    <a:pt x="4107" y="1540"/>
                  </a:lnTo>
                  <a:lnTo>
                    <a:pt x="4093" y="1558"/>
                  </a:lnTo>
                  <a:lnTo>
                    <a:pt x="4074" y="1572"/>
                  </a:lnTo>
                  <a:lnTo>
                    <a:pt x="4053" y="1582"/>
                  </a:lnTo>
                  <a:lnTo>
                    <a:pt x="4029" y="1584"/>
                  </a:lnTo>
                  <a:lnTo>
                    <a:pt x="3208" y="1584"/>
                  </a:lnTo>
                  <a:lnTo>
                    <a:pt x="3168" y="1580"/>
                  </a:lnTo>
                  <a:lnTo>
                    <a:pt x="3130" y="1571"/>
                  </a:lnTo>
                  <a:lnTo>
                    <a:pt x="3096" y="1554"/>
                  </a:lnTo>
                  <a:lnTo>
                    <a:pt x="3064" y="1533"/>
                  </a:lnTo>
                  <a:lnTo>
                    <a:pt x="3038" y="1506"/>
                  </a:lnTo>
                  <a:lnTo>
                    <a:pt x="3015" y="1475"/>
                  </a:lnTo>
                  <a:lnTo>
                    <a:pt x="2999" y="1442"/>
                  </a:lnTo>
                  <a:lnTo>
                    <a:pt x="2988" y="1405"/>
                  </a:lnTo>
                  <a:lnTo>
                    <a:pt x="2986" y="1365"/>
                  </a:lnTo>
                  <a:lnTo>
                    <a:pt x="2986" y="912"/>
                  </a:lnTo>
                  <a:lnTo>
                    <a:pt x="2982" y="872"/>
                  </a:lnTo>
                  <a:lnTo>
                    <a:pt x="2972" y="835"/>
                  </a:lnTo>
                  <a:lnTo>
                    <a:pt x="2955" y="801"/>
                  </a:lnTo>
                  <a:lnTo>
                    <a:pt x="2933" y="771"/>
                  </a:lnTo>
                  <a:lnTo>
                    <a:pt x="2906" y="744"/>
                  </a:lnTo>
                  <a:lnTo>
                    <a:pt x="2875" y="721"/>
                  </a:lnTo>
                  <a:lnTo>
                    <a:pt x="2840" y="705"/>
                  </a:lnTo>
                  <a:lnTo>
                    <a:pt x="2803" y="696"/>
                  </a:lnTo>
                  <a:lnTo>
                    <a:pt x="2763" y="692"/>
                  </a:lnTo>
                  <a:lnTo>
                    <a:pt x="1357" y="692"/>
                  </a:lnTo>
                  <a:lnTo>
                    <a:pt x="1317" y="696"/>
                  </a:lnTo>
                  <a:lnTo>
                    <a:pt x="1280" y="705"/>
                  </a:lnTo>
                  <a:lnTo>
                    <a:pt x="1245" y="721"/>
                  </a:lnTo>
                  <a:lnTo>
                    <a:pt x="1214" y="744"/>
                  </a:lnTo>
                  <a:lnTo>
                    <a:pt x="1187" y="771"/>
                  </a:lnTo>
                  <a:lnTo>
                    <a:pt x="1165" y="801"/>
                  </a:lnTo>
                  <a:lnTo>
                    <a:pt x="1148" y="835"/>
                  </a:lnTo>
                  <a:lnTo>
                    <a:pt x="1138" y="872"/>
                  </a:lnTo>
                  <a:lnTo>
                    <a:pt x="1134" y="912"/>
                  </a:lnTo>
                  <a:lnTo>
                    <a:pt x="1134" y="1365"/>
                  </a:lnTo>
                  <a:lnTo>
                    <a:pt x="1130" y="1405"/>
                  </a:lnTo>
                  <a:lnTo>
                    <a:pt x="1121" y="1442"/>
                  </a:lnTo>
                  <a:lnTo>
                    <a:pt x="1103" y="1475"/>
                  </a:lnTo>
                  <a:lnTo>
                    <a:pt x="1082" y="1506"/>
                  </a:lnTo>
                  <a:lnTo>
                    <a:pt x="1055" y="1533"/>
                  </a:lnTo>
                  <a:lnTo>
                    <a:pt x="1024" y="1554"/>
                  </a:lnTo>
                  <a:lnTo>
                    <a:pt x="990" y="1571"/>
                  </a:lnTo>
                  <a:lnTo>
                    <a:pt x="952" y="1580"/>
                  </a:lnTo>
                  <a:lnTo>
                    <a:pt x="912" y="1584"/>
                  </a:lnTo>
                  <a:lnTo>
                    <a:pt x="91" y="1584"/>
                  </a:lnTo>
                  <a:lnTo>
                    <a:pt x="67" y="1582"/>
                  </a:lnTo>
                  <a:lnTo>
                    <a:pt x="46" y="1572"/>
                  </a:lnTo>
                  <a:lnTo>
                    <a:pt x="27" y="1558"/>
                  </a:lnTo>
                  <a:lnTo>
                    <a:pt x="13" y="1540"/>
                  </a:lnTo>
                  <a:lnTo>
                    <a:pt x="4" y="1519"/>
                  </a:lnTo>
                  <a:lnTo>
                    <a:pt x="0" y="1495"/>
                  </a:lnTo>
                  <a:lnTo>
                    <a:pt x="0" y="1318"/>
                  </a:lnTo>
                  <a:lnTo>
                    <a:pt x="4" y="1216"/>
                  </a:lnTo>
                  <a:lnTo>
                    <a:pt x="16" y="1114"/>
                  </a:lnTo>
                  <a:lnTo>
                    <a:pt x="36" y="1016"/>
                  </a:lnTo>
                  <a:lnTo>
                    <a:pt x="62" y="921"/>
                  </a:lnTo>
                  <a:lnTo>
                    <a:pt x="95" y="828"/>
                  </a:lnTo>
                  <a:lnTo>
                    <a:pt x="136" y="739"/>
                  </a:lnTo>
                  <a:lnTo>
                    <a:pt x="183" y="654"/>
                  </a:lnTo>
                  <a:lnTo>
                    <a:pt x="236" y="571"/>
                  </a:lnTo>
                  <a:lnTo>
                    <a:pt x="294" y="494"/>
                  </a:lnTo>
                  <a:lnTo>
                    <a:pt x="357" y="420"/>
                  </a:lnTo>
                  <a:lnTo>
                    <a:pt x="427" y="353"/>
                  </a:lnTo>
                  <a:lnTo>
                    <a:pt x="500" y="290"/>
                  </a:lnTo>
                  <a:lnTo>
                    <a:pt x="580" y="231"/>
                  </a:lnTo>
                  <a:lnTo>
                    <a:pt x="662" y="179"/>
                  </a:lnTo>
                  <a:lnTo>
                    <a:pt x="749" y="134"/>
                  </a:lnTo>
                  <a:lnTo>
                    <a:pt x="839" y="94"/>
                  </a:lnTo>
                  <a:lnTo>
                    <a:pt x="933" y="61"/>
                  </a:lnTo>
                  <a:lnTo>
                    <a:pt x="1031" y="34"/>
                  </a:lnTo>
                  <a:lnTo>
                    <a:pt x="1129" y="16"/>
                  </a:lnTo>
                  <a:lnTo>
                    <a:pt x="1232" y="4"/>
                  </a:lnTo>
                  <a:lnTo>
                    <a:pt x="1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 name="Freeform 364"/>
            <p:cNvSpPr>
              <a:spLocks noEditPoints="1"/>
            </p:cNvSpPr>
            <p:nvPr/>
          </p:nvSpPr>
          <p:spPr bwMode="auto">
            <a:xfrm>
              <a:off x="6583363" y="4408488"/>
              <a:ext cx="719138" cy="709612"/>
            </a:xfrm>
            <a:custGeom>
              <a:avLst/>
              <a:gdLst>
                <a:gd name="T0" fmla="*/ 646 w 1360"/>
                <a:gd name="T1" fmla="*/ 510 h 1341"/>
                <a:gd name="T2" fmla="*/ 587 w 1360"/>
                <a:gd name="T3" fmla="*/ 534 h 1341"/>
                <a:gd name="T4" fmla="*/ 542 w 1360"/>
                <a:gd name="T5" fmla="*/ 578 h 1341"/>
                <a:gd name="T6" fmla="*/ 517 w 1360"/>
                <a:gd name="T7" fmla="*/ 636 h 1341"/>
                <a:gd name="T8" fmla="*/ 517 w 1360"/>
                <a:gd name="T9" fmla="*/ 703 h 1341"/>
                <a:gd name="T10" fmla="*/ 542 w 1360"/>
                <a:gd name="T11" fmla="*/ 761 h 1341"/>
                <a:gd name="T12" fmla="*/ 587 w 1360"/>
                <a:gd name="T13" fmla="*/ 805 h 1341"/>
                <a:gd name="T14" fmla="*/ 646 w 1360"/>
                <a:gd name="T15" fmla="*/ 831 h 1341"/>
                <a:gd name="T16" fmla="*/ 714 w 1360"/>
                <a:gd name="T17" fmla="*/ 831 h 1341"/>
                <a:gd name="T18" fmla="*/ 773 w 1360"/>
                <a:gd name="T19" fmla="*/ 805 h 1341"/>
                <a:gd name="T20" fmla="*/ 818 w 1360"/>
                <a:gd name="T21" fmla="*/ 761 h 1341"/>
                <a:gd name="T22" fmla="*/ 842 w 1360"/>
                <a:gd name="T23" fmla="*/ 703 h 1341"/>
                <a:gd name="T24" fmla="*/ 842 w 1360"/>
                <a:gd name="T25" fmla="*/ 636 h 1341"/>
                <a:gd name="T26" fmla="*/ 818 w 1360"/>
                <a:gd name="T27" fmla="*/ 578 h 1341"/>
                <a:gd name="T28" fmla="*/ 773 w 1360"/>
                <a:gd name="T29" fmla="*/ 534 h 1341"/>
                <a:gd name="T30" fmla="*/ 714 w 1360"/>
                <a:gd name="T31" fmla="*/ 510 h 1341"/>
                <a:gd name="T32" fmla="*/ 680 w 1360"/>
                <a:gd name="T33" fmla="*/ 0 h 1341"/>
                <a:gd name="T34" fmla="*/ 826 w 1360"/>
                <a:gd name="T35" fmla="*/ 14 h 1341"/>
                <a:gd name="T36" fmla="*/ 961 w 1360"/>
                <a:gd name="T37" fmla="*/ 58 h 1341"/>
                <a:gd name="T38" fmla="*/ 1082 w 1360"/>
                <a:gd name="T39" fmla="*/ 129 h 1341"/>
                <a:gd name="T40" fmla="*/ 1185 w 1360"/>
                <a:gd name="T41" fmla="*/ 221 h 1341"/>
                <a:gd name="T42" fmla="*/ 1267 w 1360"/>
                <a:gd name="T43" fmla="*/ 331 h 1341"/>
                <a:gd name="T44" fmla="*/ 1325 w 1360"/>
                <a:gd name="T45" fmla="*/ 458 h 1341"/>
                <a:gd name="T46" fmla="*/ 1356 w 1360"/>
                <a:gd name="T47" fmla="*/ 596 h 1341"/>
                <a:gd name="T48" fmla="*/ 1356 w 1360"/>
                <a:gd name="T49" fmla="*/ 743 h 1341"/>
                <a:gd name="T50" fmla="*/ 1325 w 1360"/>
                <a:gd name="T51" fmla="*/ 881 h 1341"/>
                <a:gd name="T52" fmla="*/ 1267 w 1360"/>
                <a:gd name="T53" fmla="*/ 1008 h 1341"/>
                <a:gd name="T54" fmla="*/ 1185 w 1360"/>
                <a:gd name="T55" fmla="*/ 1120 h 1341"/>
                <a:gd name="T56" fmla="*/ 1082 w 1360"/>
                <a:gd name="T57" fmla="*/ 1212 h 1341"/>
                <a:gd name="T58" fmla="*/ 961 w 1360"/>
                <a:gd name="T59" fmla="*/ 1281 h 1341"/>
                <a:gd name="T60" fmla="*/ 826 w 1360"/>
                <a:gd name="T61" fmla="*/ 1325 h 1341"/>
                <a:gd name="T62" fmla="*/ 680 w 1360"/>
                <a:gd name="T63" fmla="*/ 1341 h 1341"/>
                <a:gd name="T64" fmla="*/ 534 w 1360"/>
                <a:gd name="T65" fmla="*/ 1325 h 1341"/>
                <a:gd name="T66" fmla="*/ 399 w 1360"/>
                <a:gd name="T67" fmla="*/ 1281 h 1341"/>
                <a:gd name="T68" fmla="*/ 279 w 1360"/>
                <a:gd name="T69" fmla="*/ 1212 h 1341"/>
                <a:gd name="T70" fmla="*/ 175 w 1360"/>
                <a:gd name="T71" fmla="*/ 1120 h 1341"/>
                <a:gd name="T72" fmla="*/ 93 w 1360"/>
                <a:gd name="T73" fmla="*/ 1008 h 1341"/>
                <a:gd name="T74" fmla="*/ 35 w 1360"/>
                <a:gd name="T75" fmla="*/ 881 h 1341"/>
                <a:gd name="T76" fmla="*/ 4 w 1360"/>
                <a:gd name="T77" fmla="*/ 743 h 1341"/>
                <a:gd name="T78" fmla="*/ 4 w 1360"/>
                <a:gd name="T79" fmla="*/ 596 h 1341"/>
                <a:gd name="T80" fmla="*/ 35 w 1360"/>
                <a:gd name="T81" fmla="*/ 458 h 1341"/>
                <a:gd name="T82" fmla="*/ 93 w 1360"/>
                <a:gd name="T83" fmla="*/ 331 h 1341"/>
                <a:gd name="T84" fmla="*/ 175 w 1360"/>
                <a:gd name="T85" fmla="*/ 221 h 1341"/>
                <a:gd name="T86" fmla="*/ 279 w 1360"/>
                <a:gd name="T87" fmla="*/ 129 h 1341"/>
                <a:gd name="T88" fmla="*/ 399 w 1360"/>
                <a:gd name="T89" fmla="*/ 58 h 1341"/>
                <a:gd name="T90" fmla="*/ 534 w 1360"/>
                <a:gd name="T91" fmla="*/ 14 h 1341"/>
                <a:gd name="T92" fmla="*/ 680 w 1360"/>
                <a:gd name="T93" fmla="*/ 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60" h="1341">
                  <a:moveTo>
                    <a:pt x="680" y="506"/>
                  </a:moveTo>
                  <a:lnTo>
                    <a:pt x="646" y="510"/>
                  </a:lnTo>
                  <a:lnTo>
                    <a:pt x="615" y="519"/>
                  </a:lnTo>
                  <a:lnTo>
                    <a:pt x="587" y="534"/>
                  </a:lnTo>
                  <a:lnTo>
                    <a:pt x="563" y="554"/>
                  </a:lnTo>
                  <a:lnTo>
                    <a:pt x="542" y="578"/>
                  </a:lnTo>
                  <a:lnTo>
                    <a:pt x="528" y="606"/>
                  </a:lnTo>
                  <a:lnTo>
                    <a:pt x="517" y="636"/>
                  </a:lnTo>
                  <a:lnTo>
                    <a:pt x="514" y="670"/>
                  </a:lnTo>
                  <a:lnTo>
                    <a:pt x="517" y="703"/>
                  </a:lnTo>
                  <a:lnTo>
                    <a:pt x="528" y="734"/>
                  </a:lnTo>
                  <a:lnTo>
                    <a:pt x="542" y="761"/>
                  </a:lnTo>
                  <a:lnTo>
                    <a:pt x="563" y="785"/>
                  </a:lnTo>
                  <a:lnTo>
                    <a:pt x="587" y="805"/>
                  </a:lnTo>
                  <a:lnTo>
                    <a:pt x="615" y="820"/>
                  </a:lnTo>
                  <a:lnTo>
                    <a:pt x="646" y="831"/>
                  </a:lnTo>
                  <a:lnTo>
                    <a:pt x="680" y="833"/>
                  </a:lnTo>
                  <a:lnTo>
                    <a:pt x="714" y="831"/>
                  </a:lnTo>
                  <a:lnTo>
                    <a:pt x="745" y="820"/>
                  </a:lnTo>
                  <a:lnTo>
                    <a:pt x="773" y="805"/>
                  </a:lnTo>
                  <a:lnTo>
                    <a:pt x="797" y="785"/>
                  </a:lnTo>
                  <a:lnTo>
                    <a:pt x="818" y="761"/>
                  </a:lnTo>
                  <a:lnTo>
                    <a:pt x="832" y="734"/>
                  </a:lnTo>
                  <a:lnTo>
                    <a:pt x="842" y="703"/>
                  </a:lnTo>
                  <a:lnTo>
                    <a:pt x="846" y="670"/>
                  </a:lnTo>
                  <a:lnTo>
                    <a:pt x="842" y="636"/>
                  </a:lnTo>
                  <a:lnTo>
                    <a:pt x="832" y="606"/>
                  </a:lnTo>
                  <a:lnTo>
                    <a:pt x="818" y="578"/>
                  </a:lnTo>
                  <a:lnTo>
                    <a:pt x="797" y="554"/>
                  </a:lnTo>
                  <a:lnTo>
                    <a:pt x="773" y="534"/>
                  </a:lnTo>
                  <a:lnTo>
                    <a:pt x="745" y="519"/>
                  </a:lnTo>
                  <a:lnTo>
                    <a:pt x="714" y="510"/>
                  </a:lnTo>
                  <a:lnTo>
                    <a:pt x="680" y="506"/>
                  </a:lnTo>
                  <a:close/>
                  <a:moveTo>
                    <a:pt x="680" y="0"/>
                  </a:moveTo>
                  <a:lnTo>
                    <a:pt x="754" y="2"/>
                  </a:lnTo>
                  <a:lnTo>
                    <a:pt x="826" y="14"/>
                  </a:lnTo>
                  <a:lnTo>
                    <a:pt x="895" y="33"/>
                  </a:lnTo>
                  <a:lnTo>
                    <a:pt x="961" y="58"/>
                  </a:lnTo>
                  <a:lnTo>
                    <a:pt x="1023" y="90"/>
                  </a:lnTo>
                  <a:lnTo>
                    <a:pt x="1082" y="129"/>
                  </a:lnTo>
                  <a:lnTo>
                    <a:pt x="1136" y="171"/>
                  </a:lnTo>
                  <a:lnTo>
                    <a:pt x="1185" y="221"/>
                  </a:lnTo>
                  <a:lnTo>
                    <a:pt x="1229" y="274"/>
                  </a:lnTo>
                  <a:lnTo>
                    <a:pt x="1267" y="331"/>
                  </a:lnTo>
                  <a:lnTo>
                    <a:pt x="1299" y="393"/>
                  </a:lnTo>
                  <a:lnTo>
                    <a:pt x="1325" y="458"/>
                  </a:lnTo>
                  <a:lnTo>
                    <a:pt x="1344" y="526"/>
                  </a:lnTo>
                  <a:lnTo>
                    <a:pt x="1356" y="596"/>
                  </a:lnTo>
                  <a:lnTo>
                    <a:pt x="1360" y="670"/>
                  </a:lnTo>
                  <a:lnTo>
                    <a:pt x="1356" y="743"/>
                  </a:lnTo>
                  <a:lnTo>
                    <a:pt x="1344" y="813"/>
                  </a:lnTo>
                  <a:lnTo>
                    <a:pt x="1325" y="881"/>
                  </a:lnTo>
                  <a:lnTo>
                    <a:pt x="1299" y="947"/>
                  </a:lnTo>
                  <a:lnTo>
                    <a:pt x="1267" y="1008"/>
                  </a:lnTo>
                  <a:lnTo>
                    <a:pt x="1229" y="1066"/>
                  </a:lnTo>
                  <a:lnTo>
                    <a:pt x="1185" y="1120"/>
                  </a:lnTo>
                  <a:lnTo>
                    <a:pt x="1136" y="1168"/>
                  </a:lnTo>
                  <a:lnTo>
                    <a:pt x="1082" y="1212"/>
                  </a:lnTo>
                  <a:lnTo>
                    <a:pt x="1023" y="1249"/>
                  </a:lnTo>
                  <a:lnTo>
                    <a:pt x="961" y="1281"/>
                  </a:lnTo>
                  <a:lnTo>
                    <a:pt x="895" y="1306"/>
                  </a:lnTo>
                  <a:lnTo>
                    <a:pt x="826" y="1325"/>
                  </a:lnTo>
                  <a:lnTo>
                    <a:pt x="754" y="1337"/>
                  </a:lnTo>
                  <a:lnTo>
                    <a:pt x="680" y="1341"/>
                  </a:lnTo>
                  <a:lnTo>
                    <a:pt x="606" y="1337"/>
                  </a:lnTo>
                  <a:lnTo>
                    <a:pt x="534" y="1325"/>
                  </a:lnTo>
                  <a:lnTo>
                    <a:pt x="465" y="1306"/>
                  </a:lnTo>
                  <a:lnTo>
                    <a:pt x="399" y="1281"/>
                  </a:lnTo>
                  <a:lnTo>
                    <a:pt x="337" y="1249"/>
                  </a:lnTo>
                  <a:lnTo>
                    <a:pt x="279" y="1212"/>
                  </a:lnTo>
                  <a:lnTo>
                    <a:pt x="225" y="1168"/>
                  </a:lnTo>
                  <a:lnTo>
                    <a:pt x="175" y="1120"/>
                  </a:lnTo>
                  <a:lnTo>
                    <a:pt x="132" y="1066"/>
                  </a:lnTo>
                  <a:lnTo>
                    <a:pt x="93" y="1008"/>
                  </a:lnTo>
                  <a:lnTo>
                    <a:pt x="61" y="947"/>
                  </a:lnTo>
                  <a:lnTo>
                    <a:pt x="35" y="881"/>
                  </a:lnTo>
                  <a:lnTo>
                    <a:pt x="16" y="813"/>
                  </a:lnTo>
                  <a:lnTo>
                    <a:pt x="4" y="743"/>
                  </a:lnTo>
                  <a:lnTo>
                    <a:pt x="0" y="670"/>
                  </a:lnTo>
                  <a:lnTo>
                    <a:pt x="4" y="596"/>
                  </a:lnTo>
                  <a:lnTo>
                    <a:pt x="16" y="526"/>
                  </a:lnTo>
                  <a:lnTo>
                    <a:pt x="35" y="458"/>
                  </a:lnTo>
                  <a:lnTo>
                    <a:pt x="61" y="393"/>
                  </a:lnTo>
                  <a:lnTo>
                    <a:pt x="93" y="331"/>
                  </a:lnTo>
                  <a:lnTo>
                    <a:pt x="132" y="274"/>
                  </a:lnTo>
                  <a:lnTo>
                    <a:pt x="175" y="221"/>
                  </a:lnTo>
                  <a:lnTo>
                    <a:pt x="225" y="171"/>
                  </a:lnTo>
                  <a:lnTo>
                    <a:pt x="279" y="129"/>
                  </a:lnTo>
                  <a:lnTo>
                    <a:pt x="337" y="90"/>
                  </a:lnTo>
                  <a:lnTo>
                    <a:pt x="399" y="58"/>
                  </a:lnTo>
                  <a:lnTo>
                    <a:pt x="465" y="33"/>
                  </a:lnTo>
                  <a:lnTo>
                    <a:pt x="534" y="14"/>
                  </a:lnTo>
                  <a:lnTo>
                    <a:pt x="606" y="2"/>
                  </a:lnTo>
                  <a:lnTo>
                    <a:pt x="6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43" name="Group 42"/>
          <p:cNvGrpSpPr/>
          <p:nvPr/>
        </p:nvGrpSpPr>
        <p:grpSpPr>
          <a:xfrm>
            <a:off x="1116017" y="3017168"/>
            <a:ext cx="2165195" cy="1992739"/>
            <a:chOff x="540892" y="4218057"/>
            <a:chExt cx="2165195" cy="1992739"/>
          </a:xfrm>
        </p:grpSpPr>
        <p:sp>
          <p:nvSpPr>
            <p:cNvPr id="44" name="TextBox 43"/>
            <p:cNvSpPr txBox="1"/>
            <p:nvPr/>
          </p:nvSpPr>
          <p:spPr>
            <a:xfrm>
              <a:off x="1015070" y="4218057"/>
              <a:ext cx="1204112" cy="276999"/>
            </a:xfrm>
            <a:prstGeom prst="rect">
              <a:avLst/>
            </a:prstGeom>
            <a:noFill/>
          </p:spPr>
          <p:txBody>
            <a:bodyPr wrap="none" lIns="0" tIns="0" rIns="0" bIns="0" rtlCol="0">
              <a:spAutoFit/>
            </a:bodyPr>
            <a:lstStyle/>
            <a:p>
              <a:pPr algn="ctr"/>
              <a:r>
                <a:rPr lang="en-US"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Fast results</a:t>
              </a:r>
            </a:p>
          </p:txBody>
        </p:sp>
        <p:sp>
          <p:nvSpPr>
            <p:cNvPr id="45" name="TextBox 44"/>
            <p:cNvSpPr txBox="1"/>
            <p:nvPr/>
          </p:nvSpPr>
          <p:spPr>
            <a:xfrm flipH="1">
              <a:off x="540892" y="4479809"/>
              <a:ext cx="2165195" cy="1730987"/>
            </a:xfrm>
            <a:prstGeom prst="rect">
              <a:avLst/>
            </a:prstGeom>
            <a:noFill/>
          </p:spPr>
          <p:txBody>
            <a:bodyPr wrap="square" lIns="0" tIns="0" rIns="0" bIns="0" rtlCol="0">
              <a:spAutoFit/>
            </a:bodyPr>
            <a:lstStyle/>
            <a:p>
              <a:pPr algn="ctr">
                <a:lnSpc>
                  <a:spcPct val="125000"/>
                </a:lnSpc>
              </a:pPr>
              <a:r>
                <a:rPr lang="en-US" sz="1300" b="1" dirty="0">
                  <a:latin typeface="Open Sans" panose="020B0606030504020204" pitchFamily="34" charset="0"/>
                  <a:ea typeface="Open Sans" panose="020B0606030504020204" pitchFamily="34" charset="0"/>
                  <a:cs typeface="Open Sans" panose="020B0606030504020204" pitchFamily="34" charset="0"/>
                </a:rPr>
                <a:t>The easiest procedures for launching your company in the countries of the European Union and China and the ease of procedures in international cases</a:t>
              </a:r>
            </a:p>
          </p:txBody>
        </p:sp>
      </p:grpSp>
      <p:grpSp>
        <p:nvGrpSpPr>
          <p:cNvPr id="46" name="Group 45"/>
          <p:cNvGrpSpPr/>
          <p:nvPr/>
        </p:nvGrpSpPr>
        <p:grpSpPr>
          <a:xfrm>
            <a:off x="3746562" y="3041148"/>
            <a:ext cx="1965755" cy="1681592"/>
            <a:chOff x="3624344" y="4245353"/>
            <a:chExt cx="1965755" cy="1189844"/>
          </a:xfrm>
        </p:grpSpPr>
        <p:sp>
          <p:nvSpPr>
            <p:cNvPr id="47" name="TextBox 46"/>
            <p:cNvSpPr txBox="1"/>
            <p:nvPr/>
          </p:nvSpPr>
          <p:spPr>
            <a:xfrm>
              <a:off x="4078920" y="4245353"/>
              <a:ext cx="1063689" cy="276999"/>
            </a:xfrm>
            <a:prstGeom prst="rect">
              <a:avLst/>
            </a:prstGeom>
            <a:noFill/>
          </p:spPr>
          <p:txBody>
            <a:bodyPr wrap="none" lIns="0" tIns="0" rIns="0" bIns="0" rtlCol="0">
              <a:spAutoFit/>
            </a:bodyPr>
            <a:lstStyle/>
            <a:p>
              <a:pPr algn="ctr"/>
              <a:r>
                <a:rPr lang="en-US"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Best price</a:t>
              </a:r>
            </a:p>
          </p:txBody>
        </p:sp>
        <p:sp>
          <p:nvSpPr>
            <p:cNvPr id="48" name="TextBox 47"/>
            <p:cNvSpPr txBox="1"/>
            <p:nvPr/>
          </p:nvSpPr>
          <p:spPr>
            <a:xfrm flipH="1">
              <a:off x="3624344" y="4648250"/>
              <a:ext cx="1965755" cy="786947"/>
            </a:xfrm>
            <a:prstGeom prst="rect">
              <a:avLst/>
            </a:prstGeom>
            <a:noFill/>
          </p:spPr>
          <p:txBody>
            <a:bodyPr wrap="square" lIns="0" tIns="0" rIns="0" bIns="0" rtlCol="0">
              <a:spAutoFit/>
            </a:bodyPr>
            <a:lstStyle/>
            <a:p>
              <a:pPr algn="ctr">
                <a:lnSpc>
                  <a:spcPct val="125000"/>
                </a:lnSpc>
              </a:pPr>
              <a:r>
                <a:rPr lang="en-US" sz="1400" b="1" dirty="0">
                  <a:latin typeface="Open Sans" panose="020B0606030504020204" pitchFamily="34" charset="0"/>
                  <a:ea typeface="Open Sans" panose="020B0606030504020204" pitchFamily="34" charset="0"/>
                  <a:cs typeface="Open Sans" panose="020B0606030504020204" pitchFamily="34" charset="0"/>
                </a:rPr>
                <a:t>We offer the best prices in establishing companies and issues</a:t>
              </a:r>
            </a:p>
          </p:txBody>
        </p:sp>
      </p:grpSp>
      <p:grpSp>
        <p:nvGrpSpPr>
          <p:cNvPr id="49" name="Group 48"/>
          <p:cNvGrpSpPr/>
          <p:nvPr/>
        </p:nvGrpSpPr>
        <p:grpSpPr>
          <a:xfrm>
            <a:off x="6308776" y="3051386"/>
            <a:ext cx="1965755" cy="1620593"/>
            <a:chOff x="6640464" y="4067929"/>
            <a:chExt cx="1965755" cy="1620593"/>
          </a:xfrm>
        </p:grpSpPr>
        <p:sp>
          <p:nvSpPr>
            <p:cNvPr id="50" name="TextBox 49"/>
            <p:cNvSpPr txBox="1"/>
            <p:nvPr/>
          </p:nvSpPr>
          <p:spPr>
            <a:xfrm>
              <a:off x="6891202" y="4067929"/>
              <a:ext cx="1471365" cy="553998"/>
            </a:xfrm>
            <a:prstGeom prst="rect">
              <a:avLst/>
            </a:prstGeom>
            <a:noFill/>
          </p:spPr>
          <p:txBody>
            <a:bodyPr wrap="none" lIns="0" tIns="0" rIns="0" bIns="0" rtlCol="0">
              <a:spAutoFit/>
            </a:bodyPr>
            <a:lstStyle/>
            <a:p>
              <a:pPr algn="ctr"/>
              <a:r>
                <a:rPr lang="en-US"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International </a:t>
              </a:r>
              <a:endParaRPr lang="ar-EG"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certificates</a:t>
              </a:r>
            </a:p>
          </p:txBody>
        </p:sp>
        <p:sp>
          <p:nvSpPr>
            <p:cNvPr id="51" name="TextBox 50"/>
            <p:cNvSpPr txBox="1"/>
            <p:nvPr/>
          </p:nvSpPr>
          <p:spPr>
            <a:xfrm flipH="1">
              <a:off x="6640464" y="4707741"/>
              <a:ext cx="1965755" cy="980781"/>
            </a:xfrm>
            <a:prstGeom prst="rect">
              <a:avLst/>
            </a:prstGeom>
            <a:noFill/>
          </p:spPr>
          <p:txBody>
            <a:bodyPr wrap="square" lIns="0" tIns="0" rIns="0" bIns="0" rtlCol="0">
              <a:spAutoFit/>
            </a:bodyPr>
            <a:lstStyle/>
            <a:p>
              <a:pPr algn="ctr">
                <a:lnSpc>
                  <a:spcPct val="125000"/>
                </a:lnSpc>
              </a:pPr>
              <a:r>
                <a:rPr lang="en-US" sz="13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Our company holds the highest international certificates in law and company formation</a:t>
              </a:r>
            </a:p>
          </p:txBody>
        </p:sp>
      </p:grpSp>
      <p:grpSp>
        <p:nvGrpSpPr>
          <p:cNvPr id="52" name="Group 51"/>
          <p:cNvGrpSpPr/>
          <p:nvPr/>
        </p:nvGrpSpPr>
        <p:grpSpPr>
          <a:xfrm>
            <a:off x="8860022" y="3001974"/>
            <a:ext cx="1965755" cy="1413111"/>
            <a:chOff x="9497242" y="4081577"/>
            <a:chExt cx="1965755" cy="1413111"/>
          </a:xfrm>
        </p:grpSpPr>
        <p:sp>
          <p:nvSpPr>
            <p:cNvPr id="53" name="TextBox 52"/>
            <p:cNvSpPr txBox="1"/>
            <p:nvPr/>
          </p:nvSpPr>
          <p:spPr>
            <a:xfrm>
              <a:off x="9808189" y="4081577"/>
              <a:ext cx="1350947" cy="276999"/>
            </a:xfrm>
            <a:prstGeom prst="rect">
              <a:avLst/>
            </a:prstGeom>
            <a:noFill/>
          </p:spPr>
          <p:txBody>
            <a:bodyPr wrap="none" lIns="0" tIns="0" rIns="0" bIns="0" rtlCol="0">
              <a:spAutoFit/>
            </a:bodyPr>
            <a:lstStyle/>
            <a:p>
              <a:pPr algn="ctr"/>
              <a:r>
                <a:rPr lang="en-US"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Live support</a:t>
              </a:r>
            </a:p>
          </p:txBody>
        </p:sp>
        <p:sp>
          <p:nvSpPr>
            <p:cNvPr id="54" name="TextBox 53"/>
            <p:cNvSpPr txBox="1"/>
            <p:nvPr/>
          </p:nvSpPr>
          <p:spPr>
            <a:xfrm flipH="1">
              <a:off x="9497242" y="4707741"/>
              <a:ext cx="1965755" cy="786947"/>
            </a:xfrm>
            <a:prstGeom prst="rect">
              <a:avLst/>
            </a:prstGeom>
            <a:noFill/>
          </p:spPr>
          <p:txBody>
            <a:bodyPr wrap="square" lIns="0" tIns="0" rIns="0" bIns="0" rtlCol="0">
              <a:spAutoFit/>
            </a:bodyPr>
            <a:lstStyle/>
            <a:p>
              <a:pPr algn="ctr">
                <a:lnSpc>
                  <a:spcPct val="125000"/>
                </a:lnSpc>
              </a:pPr>
              <a:r>
                <a:rPr lang="en-US" sz="1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We offer our clients direct support and ease of procedures</a:t>
              </a:r>
            </a:p>
          </p:txBody>
        </p:sp>
      </p:grpSp>
      <p:sp>
        <p:nvSpPr>
          <p:cNvPr id="55" name="Flowchart: Terminator 54"/>
          <p:cNvSpPr/>
          <p:nvPr/>
        </p:nvSpPr>
        <p:spPr>
          <a:xfrm>
            <a:off x="1349786" y="4999374"/>
            <a:ext cx="1677842" cy="479725"/>
          </a:xfrm>
          <a:prstGeom prst="flowChartTerminator">
            <a:avLst/>
          </a:prstGeom>
          <a:solidFill>
            <a:srgbClr val="0512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latin typeface="Open Sans Semibold" panose="020B0706030804020204" pitchFamily="34" charset="0"/>
                <a:ea typeface="Open Sans Semibold" panose="020B0706030804020204" pitchFamily="34" charset="0"/>
                <a:cs typeface="Open Sans Semibold" panose="020B0706030804020204" pitchFamily="34" charset="0"/>
              </a:rPr>
              <a:t>READ MORE</a:t>
            </a:r>
          </a:p>
        </p:txBody>
      </p:sp>
      <p:sp>
        <p:nvSpPr>
          <p:cNvPr id="56" name="Flowchart: Terminator 55"/>
          <p:cNvSpPr/>
          <p:nvPr/>
        </p:nvSpPr>
        <p:spPr>
          <a:xfrm>
            <a:off x="3900995" y="4999374"/>
            <a:ext cx="1677842" cy="479725"/>
          </a:xfrm>
          <a:prstGeom prst="flowChartTerminator">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latin typeface="Open Sans Semibold" panose="020B0706030804020204" pitchFamily="34" charset="0"/>
                <a:ea typeface="Open Sans Semibold" panose="020B0706030804020204" pitchFamily="34" charset="0"/>
                <a:cs typeface="Open Sans Semibold" panose="020B0706030804020204" pitchFamily="34" charset="0"/>
              </a:rPr>
              <a:t>READ MORE</a:t>
            </a:r>
          </a:p>
        </p:txBody>
      </p:sp>
      <p:sp>
        <p:nvSpPr>
          <p:cNvPr id="57" name="Flowchart: Terminator 56"/>
          <p:cNvSpPr/>
          <p:nvPr/>
        </p:nvSpPr>
        <p:spPr>
          <a:xfrm>
            <a:off x="6452732" y="4999374"/>
            <a:ext cx="1677842" cy="479725"/>
          </a:xfrm>
          <a:prstGeom prst="flowChartTerminator">
            <a:avLst/>
          </a:prstGeom>
          <a:solidFill>
            <a:srgbClr val="0512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latin typeface="Open Sans Semibold" panose="020B0706030804020204" pitchFamily="34" charset="0"/>
                <a:ea typeface="Open Sans Semibold" panose="020B0706030804020204" pitchFamily="34" charset="0"/>
                <a:cs typeface="Open Sans Semibold" panose="020B0706030804020204" pitchFamily="34" charset="0"/>
              </a:rPr>
              <a:t>READ MORE</a:t>
            </a:r>
          </a:p>
        </p:txBody>
      </p:sp>
      <p:sp>
        <p:nvSpPr>
          <p:cNvPr id="58" name="Flowchart: Terminator 57"/>
          <p:cNvSpPr/>
          <p:nvPr/>
        </p:nvSpPr>
        <p:spPr>
          <a:xfrm>
            <a:off x="9003978" y="4999374"/>
            <a:ext cx="1677842" cy="479725"/>
          </a:xfrm>
          <a:prstGeom prst="flowChartTerminator">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latin typeface="Open Sans Semibold" panose="020B0706030804020204" pitchFamily="34" charset="0"/>
                <a:ea typeface="Open Sans Semibold" panose="020B0706030804020204" pitchFamily="34" charset="0"/>
                <a:cs typeface="Open Sans Semibold" panose="020B0706030804020204" pitchFamily="34" charset="0"/>
              </a:rPr>
              <a:t>READ MORE</a:t>
            </a:r>
          </a:p>
        </p:txBody>
      </p:sp>
      <p:sp>
        <p:nvSpPr>
          <p:cNvPr id="59" name="Shape 2619">
            <a:extLst>
              <a:ext uri="{FF2B5EF4-FFF2-40B4-BE49-F238E27FC236}">
                <a16:creationId xmlns:a16="http://schemas.microsoft.com/office/drawing/2014/main" id="{31D912CB-C2BB-4968-94FE-79F1B4C0225B}"/>
              </a:ext>
            </a:extLst>
          </p:cNvPr>
          <p:cNvSpPr/>
          <p:nvPr/>
        </p:nvSpPr>
        <p:spPr>
          <a:xfrm>
            <a:off x="7093905" y="2199126"/>
            <a:ext cx="395496" cy="395493"/>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634">
            <a:extLst>
              <a:ext uri="{FF2B5EF4-FFF2-40B4-BE49-F238E27FC236}">
                <a16:creationId xmlns:a16="http://schemas.microsoft.com/office/drawing/2014/main" id="{4CEA40DF-A8B4-4E72-974D-91BF36F6709A}"/>
              </a:ext>
            </a:extLst>
          </p:cNvPr>
          <p:cNvSpPr/>
          <p:nvPr/>
        </p:nvSpPr>
        <p:spPr>
          <a:xfrm>
            <a:off x="4458381" y="2102155"/>
            <a:ext cx="550346" cy="531862"/>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 name="Rectangle 3">
            <a:extLst>
              <a:ext uri="{FF2B5EF4-FFF2-40B4-BE49-F238E27FC236}">
                <a16:creationId xmlns:a16="http://schemas.microsoft.com/office/drawing/2014/main" id="{C99575ED-1EEB-450B-8C72-4C865CF1C750}"/>
              </a:ext>
            </a:extLst>
          </p:cNvPr>
          <p:cNvSpPr>
            <a:spLocks noChangeArrowheads="1"/>
          </p:cNvSpPr>
          <p:nvPr/>
        </p:nvSpPr>
        <p:spPr bwMode="auto">
          <a:xfrm>
            <a:off x="-142875"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rPr>
              <a:t/>
            </a:r>
            <a:br>
              <a:rPr kumimoji="0" lang="en-US" altLang="en-US" sz="11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0" name="Picture 69">
            <a:extLst>
              <a:ext uri="{FF2B5EF4-FFF2-40B4-BE49-F238E27FC236}">
                <a16:creationId xmlns:a16="http://schemas.microsoft.com/office/drawing/2014/main" id="{41E79415-2148-4A8B-BA99-F7D665BB0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906"/>
            <a:ext cx="7707412" cy="1566345"/>
          </a:xfrm>
          <a:prstGeom prst="rect">
            <a:avLst/>
          </a:prstGeom>
        </p:spPr>
      </p:pic>
      <p:pic>
        <p:nvPicPr>
          <p:cNvPr id="71" name="Picture 70">
            <a:extLst>
              <a:ext uri="{FF2B5EF4-FFF2-40B4-BE49-F238E27FC236}">
                <a16:creationId xmlns:a16="http://schemas.microsoft.com/office/drawing/2014/main" id="{50BBE19D-4302-4DDC-9F84-03D44B47A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3953" y="-9069"/>
            <a:ext cx="8229600" cy="1676400"/>
          </a:xfrm>
          <a:prstGeom prst="rect">
            <a:avLst/>
          </a:prstGeom>
        </p:spPr>
      </p:pic>
      <p:pic>
        <p:nvPicPr>
          <p:cNvPr id="60" name="Picture 5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938" y="105576"/>
            <a:ext cx="2720668" cy="1978516"/>
          </a:xfrm>
          <a:prstGeom prst="rect">
            <a:avLst/>
          </a:prstGeom>
        </p:spPr>
      </p:pic>
    </p:spTree>
    <p:extLst>
      <p:ext uri="{BB962C8B-B14F-4D97-AF65-F5344CB8AC3E}">
        <p14:creationId xmlns:p14="http://schemas.microsoft.com/office/powerpoint/2010/main" val="133371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EF7994-7E2D-41AF-9A53-8340DC5FD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47" y="-48166"/>
            <a:ext cx="9144000" cy="6858000"/>
          </a:xfrm>
          <a:prstGeom prst="rect">
            <a:avLst/>
          </a:prstGeom>
        </p:spPr>
      </p:pic>
      <p:sp>
        <p:nvSpPr>
          <p:cNvPr id="11" name="Rectangle 10">
            <a:extLst>
              <a:ext uri="{FF2B5EF4-FFF2-40B4-BE49-F238E27FC236}">
                <a16:creationId xmlns:a16="http://schemas.microsoft.com/office/drawing/2014/main" id="{781F0E60-F359-4B6B-A5E5-786177457AC5}"/>
              </a:ext>
            </a:extLst>
          </p:cNvPr>
          <p:cNvSpPr/>
          <p:nvPr/>
        </p:nvSpPr>
        <p:spPr>
          <a:xfrm>
            <a:off x="-1" y="3168503"/>
            <a:ext cx="329609" cy="520995"/>
          </a:xfrm>
          <a:prstGeom prst="rect">
            <a:avLst/>
          </a:prstGeom>
          <a:solidFill>
            <a:srgbClr val="051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0" name="Picture 19">
            <a:extLst>
              <a:ext uri="{FF2B5EF4-FFF2-40B4-BE49-F238E27FC236}">
                <a16:creationId xmlns:a16="http://schemas.microsoft.com/office/drawing/2014/main" id="{DA18AB0F-84A7-43FA-81E5-AF184E769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906"/>
            <a:ext cx="7707412" cy="1566345"/>
          </a:xfrm>
          <a:prstGeom prst="rect">
            <a:avLst/>
          </a:prstGeom>
        </p:spPr>
      </p:pic>
      <p:pic>
        <p:nvPicPr>
          <p:cNvPr id="21" name="Picture 20">
            <a:extLst>
              <a:ext uri="{FF2B5EF4-FFF2-40B4-BE49-F238E27FC236}">
                <a16:creationId xmlns:a16="http://schemas.microsoft.com/office/drawing/2014/main" id="{F259CCF7-8ACF-497C-B702-E1C75BDD4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3953" y="-9069"/>
            <a:ext cx="8229600" cy="1676400"/>
          </a:xfrm>
          <a:prstGeom prst="rect">
            <a:avLst/>
          </a:prstGeom>
        </p:spPr>
      </p:pic>
      <p:pic>
        <p:nvPicPr>
          <p:cNvPr id="22" name="Picture 21">
            <a:extLst>
              <a:ext uri="{FF2B5EF4-FFF2-40B4-BE49-F238E27FC236}">
                <a16:creationId xmlns:a16="http://schemas.microsoft.com/office/drawing/2014/main" id="{F5B4858B-9266-497C-B6D9-9CB811800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0306" y="485385"/>
            <a:ext cx="9144000" cy="6858000"/>
          </a:xfrm>
          <a:prstGeom prst="rect">
            <a:avLst/>
          </a:prstGeom>
        </p:spPr>
      </p:pic>
      <p:cxnSp>
        <p:nvCxnSpPr>
          <p:cNvPr id="26" name="Straight Connector 25">
            <a:extLst>
              <a:ext uri="{FF2B5EF4-FFF2-40B4-BE49-F238E27FC236}">
                <a16:creationId xmlns:a16="http://schemas.microsoft.com/office/drawing/2014/main" id="{7DDE016C-82F9-4C89-9FDC-998E8121DCB4}"/>
              </a:ext>
            </a:extLst>
          </p:cNvPr>
          <p:cNvCxnSpPr>
            <a:cxnSpLocks/>
          </p:cNvCxnSpPr>
          <p:nvPr/>
        </p:nvCxnSpPr>
        <p:spPr>
          <a:xfrm rot="16200000">
            <a:off x="6735556" y="25117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50E6550-5C93-4131-9388-CFD731E791BF}"/>
              </a:ext>
            </a:extLst>
          </p:cNvPr>
          <p:cNvCxnSpPr>
            <a:cxnSpLocks/>
          </p:cNvCxnSpPr>
          <p:nvPr/>
        </p:nvCxnSpPr>
        <p:spPr>
          <a:xfrm flipV="1">
            <a:off x="6094045" y="1260635"/>
            <a:ext cx="0" cy="4552626"/>
          </a:xfrm>
          <a:prstGeom prst="straightConnector1">
            <a:avLst/>
          </a:prstGeom>
          <a:ln w="38100">
            <a:solidFill>
              <a:srgbClr val="C604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2FC6A53-ED1A-4B0E-ADC1-A2B45644710B}"/>
              </a:ext>
            </a:extLst>
          </p:cNvPr>
          <p:cNvGrpSpPr/>
          <p:nvPr/>
        </p:nvGrpSpPr>
        <p:grpSpPr>
          <a:xfrm rot="16200000">
            <a:off x="5978181" y="1644037"/>
            <a:ext cx="253754" cy="253754"/>
            <a:chOff x="2541492" y="2657267"/>
            <a:chExt cx="253754" cy="253754"/>
          </a:xfrm>
          <a:solidFill>
            <a:srgbClr val="0512C4"/>
          </a:solidFill>
        </p:grpSpPr>
        <p:sp>
          <p:nvSpPr>
            <p:cNvPr id="29" name="Rectangle 28">
              <a:extLst>
                <a:ext uri="{FF2B5EF4-FFF2-40B4-BE49-F238E27FC236}">
                  <a16:creationId xmlns:a16="http://schemas.microsoft.com/office/drawing/2014/main" id="{556A6989-4593-4454-8E34-249DCD1A07D4}"/>
                </a:ext>
              </a:extLst>
            </p:cNvPr>
            <p:cNvSpPr/>
            <p:nvPr/>
          </p:nvSpPr>
          <p:spPr>
            <a:xfrm>
              <a:off x="254149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Arrow: Chevron 29">
              <a:extLst>
                <a:ext uri="{FF2B5EF4-FFF2-40B4-BE49-F238E27FC236}">
                  <a16:creationId xmlns:a16="http://schemas.microsoft.com/office/drawing/2014/main" id="{8A97B790-2516-4DD4-B0DC-30906BE8DD45}"/>
                </a:ext>
              </a:extLst>
            </p:cNvPr>
            <p:cNvSpPr/>
            <p:nvPr/>
          </p:nvSpPr>
          <p:spPr>
            <a:xfrm rot="5400000">
              <a:off x="2626639" y="2728982"/>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1" name="Group 30">
            <a:extLst>
              <a:ext uri="{FF2B5EF4-FFF2-40B4-BE49-F238E27FC236}">
                <a16:creationId xmlns:a16="http://schemas.microsoft.com/office/drawing/2014/main" id="{7BB2C52F-6ED2-473D-8A54-0F90E4567CA5}"/>
              </a:ext>
            </a:extLst>
          </p:cNvPr>
          <p:cNvGrpSpPr/>
          <p:nvPr/>
        </p:nvGrpSpPr>
        <p:grpSpPr>
          <a:xfrm>
            <a:off x="5532126" y="2720566"/>
            <a:ext cx="253754" cy="253754"/>
            <a:chOff x="4826579" y="2657267"/>
            <a:chExt cx="253754" cy="253754"/>
          </a:xfrm>
          <a:solidFill>
            <a:srgbClr val="0512C4"/>
          </a:solidFill>
        </p:grpSpPr>
        <p:sp>
          <p:nvSpPr>
            <p:cNvPr id="32" name="Rectangle 31">
              <a:extLst>
                <a:ext uri="{FF2B5EF4-FFF2-40B4-BE49-F238E27FC236}">
                  <a16:creationId xmlns:a16="http://schemas.microsoft.com/office/drawing/2014/main" id="{205EF491-98DC-4A31-BA6E-C9F21B979686}"/>
                </a:ext>
              </a:extLst>
            </p:cNvPr>
            <p:cNvSpPr/>
            <p:nvPr/>
          </p:nvSpPr>
          <p:spPr>
            <a:xfrm>
              <a:off x="4826579"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Arrow: Chevron 32">
              <a:extLst>
                <a:ext uri="{FF2B5EF4-FFF2-40B4-BE49-F238E27FC236}">
                  <a16:creationId xmlns:a16="http://schemas.microsoft.com/office/drawing/2014/main" id="{F1A21B53-92EF-4F3B-8A5B-45DD0EA3E79C}"/>
                </a:ext>
              </a:extLst>
            </p:cNvPr>
            <p:cNvSpPr/>
            <p:nvPr/>
          </p:nvSpPr>
          <p:spPr>
            <a:xfrm rot="5400000">
              <a:off x="4911724" y="2729404"/>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4" name="Group 33">
            <a:extLst>
              <a:ext uri="{FF2B5EF4-FFF2-40B4-BE49-F238E27FC236}">
                <a16:creationId xmlns:a16="http://schemas.microsoft.com/office/drawing/2014/main" id="{B4A8F2EC-3E8C-443B-8F5C-8D8B0BFB6C29}"/>
              </a:ext>
            </a:extLst>
          </p:cNvPr>
          <p:cNvGrpSpPr/>
          <p:nvPr/>
        </p:nvGrpSpPr>
        <p:grpSpPr>
          <a:xfrm>
            <a:off x="5991971" y="4077466"/>
            <a:ext cx="253754" cy="253754"/>
            <a:chOff x="7111665" y="2657267"/>
            <a:chExt cx="253754" cy="253754"/>
          </a:xfrm>
          <a:solidFill>
            <a:srgbClr val="0512C4"/>
          </a:solidFill>
        </p:grpSpPr>
        <p:sp>
          <p:nvSpPr>
            <p:cNvPr id="35" name="Rectangle 34">
              <a:extLst>
                <a:ext uri="{FF2B5EF4-FFF2-40B4-BE49-F238E27FC236}">
                  <a16:creationId xmlns:a16="http://schemas.microsoft.com/office/drawing/2014/main" id="{3E4A8AED-1BF7-4B54-8583-1DDA55C6D209}"/>
                </a:ext>
              </a:extLst>
            </p:cNvPr>
            <p:cNvSpPr/>
            <p:nvPr/>
          </p:nvSpPr>
          <p:spPr>
            <a:xfrm>
              <a:off x="7111665"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Arrow: Chevron 35">
              <a:extLst>
                <a:ext uri="{FF2B5EF4-FFF2-40B4-BE49-F238E27FC236}">
                  <a16:creationId xmlns:a16="http://schemas.microsoft.com/office/drawing/2014/main" id="{FF267C61-8515-4BDD-8BFF-9A61789E029C}"/>
                </a:ext>
              </a:extLst>
            </p:cNvPr>
            <p:cNvSpPr/>
            <p:nvPr/>
          </p:nvSpPr>
          <p:spPr>
            <a:xfrm rot="5400000">
              <a:off x="7196812" y="2731825"/>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7" name="Group 36">
            <a:extLst>
              <a:ext uri="{FF2B5EF4-FFF2-40B4-BE49-F238E27FC236}">
                <a16:creationId xmlns:a16="http://schemas.microsoft.com/office/drawing/2014/main" id="{70CCF7E2-2CD9-42B2-AE72-CA384D4B2661}"/>
              </a:ext>
            </a:extLst>
          </p:cNvPr>
          <p:cNvGrpSpPr/>
          <p:nvPr/>
        </p:nvGrpSpPr>
        <p:grpSpPr>
          <a:xfrm>
            <a:off x="5989194" y="5245201"/>
            <a:ext cx="253754" cy="253754"/>
            <a:chOff x="9396752" y="2657267"/>
            <a:chExt cx="253754" cy="253754"/>
          </a:xfrm>
          <a:solidFill>
            <a:srgbClr val="0512C4"/>
          </a:solidFill>
        </p:grpSpPr>
        <p:sp>
          <p:nvSpPr>
            <p:cNvPr id="38" name="Rectangle 37">
              <a:extLst>
                <a:ext uri="{FF2B5EF4-FFF2-40B4-BE49-F238E27FC236}">
                  <a16:creationId xmlns:a16="http://schemas.microsoft.com/office/drawing/2014/main" id="{EF85F4BA-BB1A-4617-AD00-D42614971F22}"/>
                </a:ext>
              </a:extLst>
            </p:cNvPr>
            <p:cNvSpPr/>
            <p:nvPr/>
          </p:nvSpPr>
          <p:spPr>
            <a:xfrm>
              <a:off x="939675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Arrow: Chevron 38">
              <a:extLst>
                <a:ext uri="{FF2B5EF4-FFF2-40B4-BE49-F238E27FC236}">
                  <a16:creationId xmlns:a16="http://schemas.microsoft.com/office/drawing/2014/main" id="{E0CA78D1-5AE8-4001-9FF5-13765E4262B2}"/>
                </a:ext>
              </a:extLst>
            </p:cNvPr>
            <p:cNvSpPr/>
            <p:nvPr/>
          </p:nvSpPr>
          <p:spPr>
            <a:xfrm rot="5400000">
              <a:off x="9481898" y="2728981"/>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pic>
        <p:nvPicPr>
          <p:cNvPr id="3" name="Picture 2" descr="Text&#10;&#10;Description automatically generated">
            <a:extLst>
              <a:ext uri="{FF2B5EF4-FFF2-40B4-BE49-F238E27FC236}">
                <a16:creationId xmlns:a16="http://schemas.microsoft.com/office/drawing/2014/main" id="{511570EF-16B2-48EE-8354-036379E534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136" y="1250462"/>
            <a:ext cx="3942694" cy="1096414"/>
          </a:xfrm>
          <a:prstGeom prst="rect">
            <a:avLst/>
          </a:prstGeom>
        </p:spPr>
      </p:pic>
      <p:pic>
        <p:nvPicPr>
          <p:cNvPr id="10" name="Picture 9">
            <a:extLst>
              <a:ext uri="{FF2B5EF4-FFF2-40B4-BE49-F238E27FC236}">
                <a16:creationId xmlns:a16="http://schemas.microsoft.com/office/drawing/2014/main" id="{715D986C-0644-4C25-86F1-1E79C4D9B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6317" y="2365468"/>
            <a:ext cx="3998634" cy="985206"/>
          </a:xfrm>
          <a:prstGeom prst="rect">
            <a:avLst/>
          </a:prstGeom>
        </p:spPr>
      </p:pic>
      <p:cxnSp>
        <p:nvCxnSpPr>
          <p:cNvPr id="75" name="Straight Connector 74">
            <a:extLst>
              <a:ext uri="{FF2B5EF4-FFF2-40B4-BE49-F238E27FC236}">
                <a16:creationId xmlns:a16="http://schemas.microsoft.com/office/drawing/2014/main" id="{3C64310F-CB42-4EBD-8AC5-160085AA4A09}"/>
              </a:ext>
            </a:extLst>
          </p:cNvPr>
          <p:cNvCxnSpPr>
            <a:cxnSpLocks/>
          </p:cNvCxnSpPr>
          <p:nvPr/>
        </p:nvCxnSpPr>
        <p:spPr>
          <a:xfrm rot="16200000">
            <a:off x="6707909" y="1261994"/>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CCE6612-1F87-49C1-9C14-9139583F6784}"/>
              </a:ext>
            </a:extLst>
          </p:cNvPr>
          <p:cNvCxnSpPr>
            <a:cxnSpLocks/>
          </p:cNvCxnSpPr>
          <p:nvPr/>
        </p:nvCxnSpPr>
        <p:spPr>
          <a:xfrm rot="16200000">
            <a:off x="6740881" y="3726783"/>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F583780-23DD-4D29-8C97-A4C4275E6D4D}"/>
              </a:ext>
            </a:extLst>
          </p:cNvPr>
          <p:cNvCxnSpPr>
            <a:cxnSpLocks/>
          </p:cNvCxnSpPr>
          <p:nvPr/>
        </p:nvCxnSpPr>
        <p:spPr>
          <a:xfrm rot="16200000">
            <a:off x="6729866" y="4885838"/>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5FFE307E-79DD-427F-841A-5A4ABF33F3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3361" y="3217312"/>
            <a:ext cx="4108689" cy="1505976"/>
          </a:xfrm>
          <a:prstGeom prst="rect">
            <a:avLst/>
          </a:prstGeom>
        </p:spPr>
      </p:pic>
      <p:pic>
        <p:nvPicPr>
          <p:cNvPr id="81" name="Picture 80" descr="A picture containing graphical user interface&#10;&#10;Description automatically generated">
            <a:extLst>
              <a:ext uri="{FF2B5EF4-FFF2-40B4-BE49-F238E27FC236}">
                <a16:creationId xmlns:a16="http://schemas.microsoft.com/office/drawing/2014/main" id="{604A8E8D-429B-4FC7-A349-0100F6FF8D74}"/>
              </a:ext>
            </a:extLst>
          </p:cNvPr>
          <p:cNvPicPr>
            <a:picLocks noChangeAspect="1"/>
          </p:cNvPicPr>
          <p:nvPr/>
        </p:nvPicPr>
        <p:blipFill rotWithShape="1">
          <a:blip r:embed="rId8">
            <a:extLst>
              <a:ext uri="{28A0092B-C50C-407E-A947-70E740481C1C}">
                <a14:useLocalDpi xmlns:a14="http://schemas.microsoft.com/office/drawing/2010/main" val="0"/>
              </a:ext>
            </a:extLst>
          </a:blip>
          <a:srcRect t="29234" b="24107"/>
          <a:stretch/>
        </p:blipFill>
        <p:spPr>
          <a:xfrm>
            <a:off x="7389256" y="4866090"/>
            <a:ext cx="3745705" cy="979366"/>
          </a:xfrm>
          <a:prstGeom prst="rect">
            <a:avLst/>
          </a:prstGeom>
        </p:spPr>
      </p:pic>
      <p:pic>
        <p:nvPicPr>
          <p:cNvPr id="83" name="Picture 82">
            <a:extLst>
              <a:ext uri="{FF2B5EF4-FFF2-40B4-BE49-F238E27FC236}">
                <a16:creationId xmlns:a16="http://schemas.microsoft.com/office/drawing/2014/main" id="{7F1C5AA3-0909-462C-966D-18BD21B37358}"/>
              </a:ext>
            </a:extLst>
          </p:cNvPr>
          <p:cNvPicPr>
            <a:picLocks noChangeAspect="1"/>
          </p:cNvPicPr>
          <p:nvPr/>
        </p:nvPicPr>
        <p:blipFill rotWithShape="1">
          <a:blip r:embed="rId9">
            <a:extLst>
              <a:ext uri="{28A0092B-C50C-407E-A947-70E740481C1C}">
                <a14:useLocalDpi xmlns:a14="http://schemas.microsoft.com/office/drawing/2010/main" val="0"/>
              </a:ext>
            </a:extLst>
          </a:blip>
          <a:srcRect l="14369" t="16287" r="11268"/>
          <a:stretch/>
        </p:blipFill>
        <p:spPr>
          <a:xfrm>
            <a:off x="3946360" y="1379693"/>
            <a:ext cx="2009348" cy="1333721"/>
          </a:xfrm>
          <a:prstGeom prst="rect">
            <a:avLst/>
          </a:prstGeom>
        </p:spPr>
      </p:pic>
      <p:pic>
        <p:nvPicPr>
          <p:cNvPr id="85" name="Picture 84" descr="Logo&#10;&#10;Description automatically generated">
            <a:extLst>
              <a:ext uri="{FF2B5EF4-FFF2-40B4-BE49-F238E27FC236}">
                <a16:creationId xmlns:a16="http://schemas.microsoft.com/office/drawing/2014/main" id="{D73BA184-5CB0-4581-9956-B26BB02B0D3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1330"/>
          <a:stretch/>
        </p:blipFill>
        <p:spPr>
          <a:xfrm>
            <a:off x="4097333" y="3800666"/>
            <a:ext cx="1822770" cy="1058643"/>
          </a:xfrm>
          <a:prstGeom prst="rect">
            <a:avLst/>
          </a:prstGeom>
        </p:spPr>
      </p:pic>
      <p:pic>
        <p:nvPicPr>
          <p:cNvPr id="87" name="Picture 86" descr="Logo, company name&#10;&#10;Description automatically generated">
            <a:extLst>
              <a:ext uri="{FF2B5EF4-FFF2-40B4-BE49-F238E27FC236}">
                <a16:creationId xmlns:a16="http://schemas.microsoft.com/office/drawing/2014/main" id="{86E1FE49-38C5-4509-8B33-DAB57995F77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0092"/>
          <a:stretch/>
        </p:blipFill>
        <p:spPr>
          <a:xfrm>
            <a:off x="4027102" y="2667569"/>
            <a:ext cx="1822769" cy="986821"/>
          </a:xfrm>
          <a:prstGeom prst="rect">
            <a:avLst/>
          </a:prstGeom>
        </p:spPr>
      </p:pic>
      <p:pic>
        <p:nvPicPr>
          <p:cNvPr id="89" name="Picture 88" descr="Logo&#10;&#10;Description automatically generated">
            <a:extLst>
              <a:ext uri="{FF2B5EF4-FFF2-40B4-BE49-F238E27FC236}">
                <a16:creationId xmlns:a16="http://schemas.microsoft.com/office/drawing/2014/main" id="{54808E6B-3EE3-4C08-ADB0-53D26FB12B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71170" y="4965421"/>
            <a:ext cx="1890375" cy="1031180"/>
          </a:xfrm>
          <a:prstGeom prst="rect">
            <a:avLst/>
          </a:prstGeom>
        </p:spPr>
      </p:pic>
      <p:sp>
        <p:nvSpPr>
          <p:cNvPr id="2" name="TextBox 1">
            <a:extLst>
              <a:ext uri="{FF2B5EF4-FFF2-40B4-BE49-F238E27FC236}">
                <a16:creationId xmlns:a16="http://schemas.microsoft.com/office/drawing/2014/main" id="{756B9458-24B3-457C-A6D3-12CAE5B61A15}"/>
              </a:ext>
            </a:extLst>
          </p:cNvPr>
          <p:cNvSpPr txBox="1"/>
          <p:nvPr/>
        </p:nvSpPr>
        <p:spPr>
          <a:xfrm>
            <a:off x="1821164" y="1540524"/>
            <a:ext cx="1913516"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IN CHINA</a:t>
            </a:r>
          </a:p>
        </p:txBody>
      </p:sp>
      <p:sp>
        <p:nvSpPr>
          <p:cNvPr id="40" name="TextBox 39">
            <a:extLst>
              <a:ext uri="{FF2B5EF4-FFF2-40B4-BE49-F238E27FC236}">
                <a16:creationId xmlns:a16="http://schemas.microsoft.com/office/drawing/2014/main" id="{6F20CA8B-ACBC-4A08-A614-B593E4BFCB1C}"/>
              </a:ext>
            </a:extLst>
          </p:cNvPr>
          <p:cNvSpPr txBox="1"/>
          <p:nvPr/>
        </p:nvSpPr>
        <p:spPr>
          <a:xfrm>
            <a:off x="1839859" y="2715159"/>
            <a:ext cx="2043743"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IN KUWAIT</a:t>
            </a:r>
          </a:p>
        </p:txBody>
      </p:sp>
      <p:sp>
        <p:nvSpPr>
          <p:cNvPr id="41" name="TextBox 40">
            <a:extLst>
              <a:ext uri="{FF2B5EF4-FFF2-40B4-BE49-F238E27FC236}">
                <a16:creationId xmlns:a16="http://schemas.microsoft.com/office/drawing/2014/main" id="{E9437543-5A4D-42C4-AAA1-330FF0030A65}"/>
              </a:ext>
            </a:extLst>
          </p:cNvPr>
          <p:cNvSpPr txBox="1"/>
          <p:nvPr/>
        </p:nvSpPr>
        <p:spPr>
          <a:xfrm>
            <a:off x="1886332" y="3977049"/>
            <a:ext cx="2318423"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IN BAHRAIN</a:t>
            </a:r>
          </a:p>
        </p:txBody>
      </p:sp>
      <p:sp>
        <p:nvSpPr>
          <p:cNvPr id="42" name="TextBox 41">
            <a:extLst>
              <a:ext uri="{FF2B5EF4-FFF2-40B4-BE49-F238E27FC236}">
                <a16:creationId xmlns:a16="http://schemas.microsoft.com/office/drawing/2014/main" id="{64D26F0A-ACF3-4415-8E05-8F3B53F2DC8B}"/>
              </a:ext>
            </a:extLst>
          </p:cNvPr>
          <p:cNvSpPr txBox="1"/>
          <p:nvPr/>
        </p:nvSpPr>
        <p:spPr>
          <a:xfrm>
            <a:off x="1888068" y="5068737"/>
            <a:ext cx="1913516"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IN DUBAI</a:t>
            </a:r>
          </a:p>
        </p:txBody>
      </p:sp>
      <p:cxnSp>
        <p:nvCxnSpPr>
          <p:cNvPr id="43" name="Straight Connector 42">
            <a:extLst>
              <a:ext uri="{FF2B5EF4-FFF2-40B4-BE49-F238E27FC236}">
                <a16:creationId xmlns:a16="http://schemas.microsoft.com/office/drawing/2014/main" id="{AE98C993-5704-453F-A4AC-23C4BABEAFCC}"/>
              </a:ext>
            </a:extLst>
          </p:cNvPr>
          <p:cNvCxnSpPr>
            <a:cxnSpLocks/>
          </p:cNvCxnSpPr>
          <p:nvPr/>
        </p:nvCxnSpPr>
        <p:spPr>
          <a:xfrm rot="16200000">
            <a:off x="5623461" y="1268146"/>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7C2F77F-55AF-42BB-994A-E7ABAD0756FE}"/>
              </a:ext>
            </a:extLst>
          </p:cNvPr>
          <p:cNvCxnSpPr>
            <a:cxnSpLocks/>
          </p:cNvCxnSpPr>
          <p:nvPr/>
        </p:nvCxnSpPr>
        <p:spPr>
          <a:xfrm rot="16200000">
            <a:off x="5627823" y="2522620"/>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7CA08D-C226-4201-9E43-E087A45D77CB}"/>
              </a:ext>
            </a:extLst>
          </p:cNvPr>
          <p:cNvCxnSpPr>
            <a:cxnSpLocks/>
          </p:cNvCxnSpPr>
          <p:nvPr/>
        </p:nvCxnSpPr>
        <p:spPr>
          <a:xfrm rot="16200000">
            <a:off x="5633859" y="3725094"/>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1F18269-2FA9-4A50-98E4-6102B0EEE98A}"/>
              </a:ext>
            </a:extLst>
          </p:cNvPr>
          <p:cNvCxnSpPr>
            <a:cxnSpLocks/>
          </p:cNvCxnSpPr>
          <p:nvPr/>
        </p:nvCxnSpPr>
        <p:spPr>
          <a:xfrm rot="16200000">
            <a:off x="5616808" y="4883926"/>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571B36E-1D18-4BEC-8A9F-85C59A36F25C}"/>
              </a:ext>
            </a:extLst>
          </p:cNvPr>
          <p:cNvSpPr txBox="1"/>
          <p:nvPr/>
        </p:nvSpPr>
        <p:spPr>
          <a:xfrm>
            <a:off x="1681493" y="854672"/>
            <a:ext cx="3474136" cy="461665"/>
          </a:xfrm>
          <a:prstGeom prst="rect">
            <a:avLst/>
          </a:prstGeom>
          <a:noFill/>
          <a:ln>
            <a:noFill/>
          </a:ln>
          <a:effectLst>
            <a:outerShdw blurRad="190500" dist="228600" dir="2700000" algn="ctr">
              <a:srgbClr val="000000">
                <a:alpha val="30000"/>
              </a:srgbClr>
            </a:outerShdw>
          </a:effectLst>
        </p:spPr>
        <p:txBody>
          <a:bodyPr wrap="square" rtlCol="0">
            <a:spAutoFit/>
          </a:bodyPr>
          <a:lstStyle/>
          <a:p>
            <a:pPr algn="ctr"/>
            <a:r>
              <a:rPr lang="en-ID" sz="2400" b="1" cap="all" dirty="0">
                <a:latin typeface="Arial Black" panose="020B0A04020102020204" pitchFamily="34" charset="0"/>
              </a:rPr>
              <a:t>Our PARTNERS</a:t>
            </a:r>
          </a:p>
        </p:txBody>
      </p:sp>
      <p:pic>
        <p:nvPicPr>
          <p:cNvPr id="48" name="Picture 4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06399" y="106320"/>
            <a:ext cx="2720668" cy="1978516"/>
          </a:xfrm>
          <a:prstGeom prst="rect">
            <a:avLst/>
          </a:prstGeom>
        </p:spPr>
      </p:pic>
    </p:spTree>
    <p:extLst>
      <p:ext uri="{BB962C8B-B14F-4D97-AF65-F5344CB8AC3E}">
        <p14:creationId xmlns:p14="http://schemas.microsoft.com/office/powerpoint/2010/main" val="1992131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p:cNvSpPr/>
          <p:nvPr/>
        </p:nvSpPr>
        <p:spPr>
          <a:xfrm flipV="1">
            <a:off x="3544" y="4845606"/>
            <a:ext cx="796156" cy="1378982"/>
          </a:xfrm>
          <a:prstGeom prst="line">
            <a:avLst/>
          </a:prstGeom>
          <a:ln w="12700">
            <a:solidFill>
              <a:srgbClr val="C60405">
                <a:alpha val="15347"/>
              </a:srgbClr>
            </a:solidFill>
            <a:miter lim="400000"/>
          </a:ln>
        </p:spPr>
        <p:txBody>
          <a:bodyPr lIns="25400" tIns="25400" rIns="25400" bIns="25400" anchor="ctr"/>
          <a:lstStyle/>
          <a:p>
            <a:pPr algn="ctr">
              <a:lnSpc>
                <a:spcPct val="100000"/>
              </a:lnSpc>
              <a:defRPr sz="3600">
                <a:latin typeface="Roboto Light"/>
                <a:ea typeface="Roboto Light"/>
                <a:cs typeface="Roboto Light"/>
                <a:sym typeface="Roboto Light"/>
              </a:defRPr>
            </a:pPr>
            <a:endParaRPr sz="1800"/>
          </a:p>
        </p:txBody>
      </p:sp>
      <p:sp>
        <p:nvSpPr>
          <p:cNvPr id="8" name="Line"/>
          <p:cNvSpPr/>
          <p:nvPr/>
        </p:nvSpPr>
        <p:spPr>
          <a:xfrm flipV="1">
            <a:off x="11414725" y="4068129"/>
            <a:ext cx="624774" cy="1082139"/>
          </a:xfrm>
          <a:prstGeom prst="line">
            <a:avLst/>
          </a:prstGeom>
          <a:ln w="12700">
            <a:solidFill>
              <a:srgbClr val="C60405">
                <a:alpha val="15347"/>
              </a:srgbClr>
            </a:solidFill>
            <a:miter lim="400000"/>
          </a:ln>
        </p:spPr>
        <p:txBody>
          <a:bodyPr lIns="25400" tIns="25400" rIns="25400" bIns="25400" anchor="ctr"/>
          <a:lstStyle/>
          <a:p>
            <a:pPr algn="ctr">
              <a:lnSpc>
                <a:spcPct val="100000"/>
              </a:lnSpc>
              <a:defRPr sz="3600">
                <a:latin typeface="Roboto Light"/>
                <a:ea typeface="Roboto Light"/>
                <a:cs typeface="Roboto Light"/>
                <a:sym typeface="Roboto Light"/>
              </a:defRPr>
            </a:pPr>
            <a:endParaRPr sz="1800"/>
          </a:p>
        </p:txBody>
      </p:sp>
      <p:sp>
        <p:nvSpPr>
          <p:cNvPr id="9" name="Line"/>
          <p:cNvSpPr/>
          <p:nvPr/>
        </p:nvSpPr>
        <p:spPr>
          <a:xfrm flipV="1">
            <a:off x="11710692" y="4064180"/>
            <a:ext cx="455451" cy="788864"/>
          </a:xfrm>
          <a:prstGeom prst="line">
            <a:avLst/>
          </a:prstGeom>
          <a:ln w="12700">
            <a:solidFill>
              <a:srgbClr val="C60405">
                <a:alpha val="15347"/>
              </a:srgbClr>
            </a:solidFill>
            <a:miter lim="400000"/>
          </a:ln>
        </p:spPr>
        <p:txBody>
          <a:bodyPr lIns="25400" tIns="25400" rIns="25400" bIns="25400" anchor="ctr"/>
          <a:lstStyle/>
          <a:p>
            <a:pPr algn="ctr">
              <a:lnSpc>
                <a:spcPct val="100000"/>
              </a:lnSpc>
              <a:defRPr sz="3600">
                <a:latin typeface="Roboto Light"/>
                <a:ea typeface="Roboto Light"/>
                <a:cs typeface="Roboto Light"/>
                <a:sym typeface="Roboto Light"/>
              </a:defRPr>
            </a:pPr>
            <a:endParaRPr sz="1800"/>
          </a:p>
        </p:txBody>
      </p:sp>
      <p:sp>
        <p:nvSpPr>
          <p:cNvPr id="10" name="Line"/>
          <p:cNvSpPr/>
          <p:nvPr/>
        </p:nvSpPr>
        <p:spPr>
          <a:xfrm flipV="1">
            <a:off x="9975486" y="6254371"/>
            <a:ext cx="347589" cy="602042"/>
          </a:xfrm>
          <a:prstGeom prst="line">
            <a:avLst/>
          </a:prstGeom>
          <a:ln w="12700">
            <a:solidFill>
              <a:srgbClr val="0512C4">
                <a:alpha val="15347"/>
              </a:srgbClr>
            </a:solidFill>
            <a:miter lim="400000"/>
          </a:ln>
        </p:spPr>
        <p:txBody>
          <a:bodyPr lIns="25400" tIns="25400" rIns="25400" bIns="25400" anchor="ctr"/>
          <a:lstStyle/>
          <a:p>
            <a:pPr algn="ctr">
              <a:lnSpc>
                <a:spcPct val="100000"/>
              </a:lnSpc>
              <a:defRPr sz="3600">
                <a:latin typeface="Roboto Light"/>
                <a:ea typeface="Roboto Light"/>
                <a:cs typeface="Roboto Light"/>
                <a:sym typeface="Roboto Light"/>
              </a:defRPr>
            </a:pPr>
            <a:endParaRPr sz="1800"/>
          </a:p>
        </p:txBody>
      </p:sp>
      <p:grpSp>
        <p:nvGrpSpPr>
          <p:cNvPr id="11" name="Group"/>
          <p:cNvGrpSpPr/>
          <p:nvPr/>
        </p:nvGrpSpPr>
        <p:grpSpPr>
          <a:xfrm>
            <a:off x="1487277" y="1658427"/>
            <a:ext cx="9800803" cy="4433901"/>
            <a:chOff x="0" y="0"/>
            <a:chExt cx="16387989" cy="7745430"/>
          </a:xfrm>
        </p:grpSpPr>
        <p:sp>
          <p:nvSpPr>
            <p:cNvPr id="12" name="Shape"/>
            <p:cNvSpPr/>
            <p:nvPr/>
          </p:nvSpPr>
          <p:spPr>
            <a:xfrm>
              <a:off x="8515282" y="5458096"/>
              <a:ext cx="394360" cy="390354"/>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 name="Shape"/>
            <p:cNvSpPr/>
            <p:nvPr/>
          </p:nvSpPr>
          <p:spPr>
            <a:xfrm>
              <a:off x="8361776" y="5006108"/>
              <a:ext cx="585532" cy="588955"/>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 name="Shape"/>
            <p:cNvSpPr/>
            <p:nvPr/>
          </p:nvSpPr>
          <p:spPr>
            <a:xfrm>
              <a:off x="9399296" y="3434964"/>
              <a:ext cx="533631" cy="358996"/>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 name="Shape"/>
            <p:cNvSpPr/>
            <p:nvPr/>
          </p:nvSpPr>
          <p:spPr>
            <a:xfrm>
              <a:off x="6372990" y="2934498"/>
              <a:ext cx="441071" cy="390354"/>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 name="Shape"/>
            <p:cNvSpPr/>
            <p:nvPr/>
          </p:nvSpPr>
          <p:spPr>
            <a:xfrm>
              <a:off x="12374882" y="3178205"/>
              <a:ext cx="448566" cy="855064"/>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 name="Shape"/>
            <p:cNvSpPr/>
            <p:nvPr/>
          </p:nvSpPr>
          <p:spPr>
            <a:xfrm>
              <a:off x="3465240" y="3835048"/>
              <a:ext cx="684831" cy="664287"/>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 name="Square"/>
            <p:cNvSpPr/>
            <p:nvPr/>
          </p:nvSpPr>
          <p:spPr>
            <a:xfrm>
              <a:off x="7839595" y="2080173"/>
              <a:ext cx="27395" cy="27394"/>
            </a:xfrm>
            <a:prstGeom prst="rect">
              <a:avLst/>
            </a:pr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9" name="Shape"/>
            <p:cNvSpPr/>
            <p:nvPr/>
          </p:nvSpPr>
          <p:spPr>
            <a:xfrm>
              <a:off x="15723702" y="5399887"/>
              <a:ext cx="85224" cy="248516"/>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0" name="Shape"/>
            <p:cNvSpPr/>
            <p:nvPr/>
          </p:nvSpPr>
          <p:spPr>
            <a:xfrm>
              <a:off x="9868404" y="1896979"/>
              <a:ext cx="859464" cy="469111"/>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1" name="Shape"/>
            <p:cNvSpPr/>
            <p:nvPr/>
          </p:nvSpPr>
          <p:spPr>
            <a:xfrm>
              <a:off x="4386338" y="6297015"/>
              <a:ext cx="273933" cy="273933"/>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2" name="Shape"/>
            <p:cNvSpPr/>
            <p:nvPr/>
          </p:nvSpPr>
          <p:spPr>
            <a:xfrm>
              <a:off x="0" y="510199"/>
              <a:ext cx="15525103" cy="2567582"/>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3" name="Shape"/>
            <p:cNvSpPr/>
            <p:nvPr/>
          </p:nvSpPr>
          <p:spPr>
            <a:xfrm>
              <a:off x="6971571" y="1153939"/>
              <a:ext cx="410899" cy="489656"/>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4" name="Shape"/>
            <p:cNvSpPr/>
            <p:nvPr/>
          </p:nvSpPr>
          <p:spPr>
            <a:xfrm>
              <a:off x="9827314" y="3024558"/>
              <a:ext cx="236268" cy="190271"/>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5" name="Shape"/>
            <p:cNvSpPr/>
            <p:nvPr/>
          </p:nvSpPr>
          <p:spPr>
            <a:xfrm>
              <a:off x="8300141" y="1506626"/>
              <a:ext cx="804678" cy="448566"/>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6" name="Shape"/>
            <p:cNvSpPr/>
            <p:nvPr/>
          </p:nvSpPr>
          <p:spPr>
            <a:xfrm>
              <a:off x="8752130" y="4283614"/>
              <a:ext cx="273933" cy="332145"/>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7" name="Shape"/>
            <p:cNvSpPr/>
            <p:nvPr/>
          </p:nvSpPr>
          <p:spPr>
            <a:xfrm>
              <a:off x="9742875" y="2054490"/>
              <a:ext cx="711060" cy="428021"/>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8" name="Shape"/>
            <p:cNvSpPr/>
            <p:nvPr/>
          </p:nvSpPr>
          <p:spPr>
            <a:xfrm>
              <a:off x="8498742" y="2092157"/>
              <a:ext cx="917674" cy="361727"/>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29" name="Shape"/>
            <p:cNvSpPr/>
            <p:nvPr/>
          </p:nvSpPr>
          <p:spPr>
            <a:xfrm>
              <a:off x="7615311" y="2366089"/>
              <a:ext cx="201016" cy="410899"/>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0" name="Shape"/>
            <p:cNvSpPr/>
            <p:nvPr/>
          </p:nvSpPr>
          <p:spPr>
            <a:xfrm>
              <a:off x="7224958" y="3893261"/>
              <a:ext cx="99303" cy="291055"/>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1" name="Shape"/>
            <p:cNvSpPr/>
            <p:nvPr/>
          </p:nvSpPr>
          <p:spPr>
            <a:xfrm>
              <a:off x="12179706" y="3345396"/>
              <a:ext cx="428021" cy="859464"/>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2" name="Shape"/>
            <p:cNvSpPr/>
            <p:nvPr/>
          </p:nvSpPr>
          <p:spPr>
            <a:xfrm>
              <a:off x="8731584" y="4595210"/>
              <a:ext cx="568411" cy="626622"/>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3" name="Shape"/>
            <p:cNvSpPr/>
            <p:nvPr/>
          </p:nvSpPr>
          <p:spPr>
            <a:xfrm>
              <a:off x="10474479" y="2150366"/>
              <a:ext cx="390354" cy="251875"/>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4" name="Shape"/>
            <p:cNvSpPr/>
            <p:nvPr/>
          </p:nvSpPr>
          <p:spPr>
            <a:xfrm>
              <a:off x="13176133" y="3071464"/>
              <a:ext cx="178057" cy="195179"/>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5" name="Shape"/>
            <p:cNvSpPr/>
            <p:nvPr/>
          </p:nvSpPr>
          <p:spPr>
            <a:xfrm>
              <a:off x="8988398" y="2366089"/>
              <a:ext cx="311600" cy="2944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6" name="Shape"/>
            <p:cNvSpPr/>
            <p:nvPr/>
          </p:nvSpPr>
          <p:spPr>
            <a:xfrm>
              <a:off x="7557103" y="1760013"/>
              <a:ext cx="215723" cy="11642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7" name="Shape"/>
            <p:cNvSpPr/>
            <p:nvPr/>
          </p:nvSpPr>
          <p:spPr>
            <a:xfrm>
              <a:off x="7793367" y="626620"/>
              <a:ext cx="506775" cy="711650"/>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38" name="Shape"/>
            <p:cNvSpPr/>
            <p:nvPr/>
          </p:nvSpPr>
          <p:spPr>
            <a:xfrm>
              <a:off x="7793367" y="626620"/>
              <a:ext cx="506775" cy="711650"/>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dirty="0"/>
            </a:p>
          </p:txBody>
        </p:sp>
        <p:sp>
          <p:nvSpPr>
            <p:cNvPr id="39" name="Shape"/>
            <p:cNvSpPr/>
            <p:nvPr/>
          </p:nvSpPr>
          <p:spPr>
            <a:xfrm>
              <a:off x="8772674" y="6043628"/>
              <a:ext cx="78758" cy="787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0" name="Shape"/>
            <p:cNvSpPr/>
            <p:nvPr/>
          </p:nvSpPr>
          <p:spPr>
            <a:xfrm>
              <a:off x="4249372" y="4184312"/>
              <a:ext cx="195179" cy="245838"/>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1" name="Shape"/>
            <p:cNvSpPr/>
            <p:nvPr/>
          </p:nvSpPr>
          <p:spPr>
            <a:xfrm>
              <a:off x="8341231" y="3240270"/>
              <a:ext cx="845255" cy="78995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2" name="Shape"/>
            <p:cNvSpPr/>
            <p:nvPr/>
          </p:nvSpPr>
          <p:spPr>
            <a:xfrm>
              <a:off x="8967853" y="2671413"/>
              <a:ext cx="1075184" cy="906827"/>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3" name="Shape"/>
            <p:cNvSpPr/>
            <p:nvPr/>
          </p:nvSpPr>
          <p:spPr>
            <a:xfrm>
              <a:off x="4718479" y="1798108"/>
              <a:ext cx="1" cy="27394"/>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4" name="Shape"/>
            <p:cNvSpPr/>
            <p:nvPr/>
          </p:nvSpPr>
          <p:spPr>
            <a:xfrm>
              <a:off x="11316819" y="3972014"/>
              <a:ext cx="116422" cy="221477"/>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5" name="Shape"/>
            <p:cNvSpPr/>
            <p:nvPr/>
          </p:nvSpPr>
          <p:spPr>
            <a:xfrm>
              <a:off x="6851728" y="1996281"/>
              <a:ext cx="578048" cy="448565"/>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6" name="Shape"/>
            <p:cNvSpPr/>
            <p:nvPr/>
          </p:nvSpPr>
          <p:spPr>
            <a:xfrm>
              <a:off x="8457652" y="3825354"/>
              <a:ext cx="588955" cy="516470"/>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7" name="Shape"/>
            <p:cNvSpPr/>
            <p:nvPr/>
          </p:nvSpPr>
          <p:spPr>
            <a:xfrm>
              <a:off x="13333645" y="2287333"/>
              <a:ext cx="195178" cy="25681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8" name="Shape"/>
            <p:cNvSpPr/>
            <p:nvPr/>
          </p:nvSpPr>
          <p:spPr>
            <a:xfrm>
              <a:off x="8067299" y="5827904"/>
              <a:ext cx="821798" cy="743043"/>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49" name="Shape"/>
            <p:cNvSpPr/>
            <p:nvPr/>
          </p:nvSpPr>
          <p:spPr>
            <a:xfrm>
              <a:off x="9331390" y="3835048"/>
              <a:ext cx="516470" cy="801253"/>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0" name="Shape"/>
            <p:cNvSpPr/>
            <p:nvPr/>
          </p:nvSpPr>
          <p:spPr>
            <a:xfrm>
              <a:off x="15262668" y="4927354"/>
              <a:ext cx="282978" cy="236269"/>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1" name="Shape"/>
            <p:cNvSpPr/>
            <p:nvPr/>
          </p:nvSpPr>
          <p:spPr>
            <a:xfrm>
              <a:off x="7900182" y="1818225"/>
              <a:ext cx="146573" cy="78757"/>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2" name="Shape"/>
            <p:cNvSpPr/>
            <p:nvPr/>
          </p:nvSpPr>
          <p:spPr>
            <a:xfrm>
              <a:off x="8057624" y="1664137"/>
              <a:ext cx="251601" cy="95877"/>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3" name="Shape"/>
            <p:cNvSpPr/>
            <p:nvPr/>
          </p:nvSpPr>
          <p:spPr>
            <a:xfrm>
              <a:off x="6540128" y="3951470"/>
              <a:ext cx="157512" cy="174633"/>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4" name="Shape"/>
            <p:cNvSpPr/>
            <p:nvPr/>
          </p:nvSpPr>
          <p:spPr>
            <a:xfrm>
              <a:off x="8150959" y="1859314"/>
              <a:ext cx="196701" cy="222064"/>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5" name="Shape"/>
            <p:cNvSpPr/>
            <p:nvPr/>
          </p:nvSpPr>
          <p:spPr>
            <a:xfrm>
              <a:off x="6344953" y="3566008"/>
              <a:ext cx="296044" cy="258171"/>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6" name="Shape"/>
            <p:cNvSpPr/>
            <p:nvPr/>
          </p:nvSpPr>
          <p:spPr>
            <a:xfrm>
              <a:off x="7842448" y="1972311"/>
              <a:ext cx="27394" cy="27394"/>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7" name="Shape"/>
            <p:cNvSpPr/>
            <p:nvPr/>
          </p:nvSpPr>
          <p:spPr>
            <a:xfrm>
              <a:off x="8705286" y="4595210"/>
              <a:ext cx="105056" cy="108147"/>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8" name="Shape"/>
            <p:cNvSpPr/>
            <p:nvPr/>
          </p:nvSpPr>
          <p:spPr>
            <a:xfrm>
              <a:off x="8163175" y="78756"/>
              <a:ext cx="6581219" cy="2060756"/>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59" name="Shape"/>
            <p:cNvSpPr/>
            <p:nvPr/>
          </p:nvSpPr>
          <p:spPr>
            <a:xfrm>
              <a:off x="8224810" y="1739468"/>
              <a:ext cx="428021" cy="256814"/>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0" name="Shape"/>
            <p:cNvSpPr/>
            <p:nvPr/>
          </p:nvSpPr>
          <p:spPr>
            <a:xfrm>
              <a:off x="9789648" y="3013253"/>
              <a:ext cx="37668" cy="95877"/>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1" name="Shape"/>
            <p:cNvSpPr/>
            <p:nvPr/>
          </p:nvSpPr>
          <p:spPr>
            <a:xfrm>
              <a:off x="3817929" y="3461817"/>
              <a:ext cx="85003" cy="37668"/>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2" name="Shape"/>
            <p:cNvSpPr/>
            <p:nvPr/>
          </p:nvSpPr>
          <p:spPr>
            <a:xfrm>
              <a:off x="6814060" y="2092157"/>
              <a:ext cx="174634" cy="294478"/>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3" name="Shape"/>
            <p:cNvSpPr/>
            <p:nvPr/>
          </p:nvSpPr>
          <p:spPr>
            <a:xfrm>
              <a:off x="7930333" y="1369660"/>
              <a:ext cx="448566" cy="320700"/>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4" name="Shape"/>
            <p:cNvSpPr/>
            <p:nvPr/>
          </p:nvSpPr>
          <p:spPr>
            <a:xfrm>
              <a:off x="13234344" y="3461817"/>
              <a:ext cx="489655" cy="749491"/>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5" name="Shape"/>
            <p:cNvSpPr/>
            <p:nvPr/>
          </p:nvSpPr>
          <p:spPr>
            <a:xfrm>
              <a:off x="3045259" y="4537001"/>
              <a:ext cx="673369" cy="1063733"/>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6" name="Shape"/>
            <p:cNvSpPr/>
            <p:nvPr/>
          </p:nvSpPr>
          <p:spPr>
            <a:xfrm>
              <a:off x="4085613" y="5659996"/>
              <a:ext cx="437693" cy="482935"/>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7" name="Shape"/>
            <p:cNvSpPr/>
            <p:nvPr/>
          </p:nvSpPr>
          <p:spPr>
            <a:xfrm>
              <a:off x="14460808" y="4689556"/>
              <a:ext cx="773242" cy="469170"/>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8" name="Shape"/>
            <p:cNvSpPr/>
            <p:nvPr/>
          </p:nvSpPr>
          <p:spPr>
            <a:xfrm>
              <a:off x="2955043" y="3976830"/>
              <a:ext cx="315023" cy="149273"/>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69" name="Shape"/>
            <p:cNvSpPr/>
            <p:nvPr/>
          </p:nvSpPr>
          <p:spPr>
            <a:xfrm>
              <a:off x="8926763" y="2640021"/>
              <a:ext cx="73835" cy="78757"/>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0" name="Shape"/>
            <p:cNvSpPr/>
            <p:nvPr/>
          </p:nvSpPr>
          <p:spPr>
            <a:xfrm>
              <a:off x="10258757" y="2386634"/>
              <a:ext cx="732323" cy="763588"/>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1" name="Shape"/>
            <p:cNvSpPr/>
            <p:nvPr/>
          </p:nvSpPr>
          <p:spPr>
            <a:xfrm>
              <a:off x="9868404" y="3013253"/>
              <a:ext cx="378921" cy="553574"/>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2" name="Shape"/>
            <p:cNvSpPr/>
            <p:nvPr/>
          </p:nvSpPr>
          <p:spPr>
            <a:xfrm>
              <a:off x="7536557" y="116421"/>
              <a:ext cx="999853" cy="1075184"/>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3" name="Shape"/>
            <p:cNvSpPr/>
            <p:nvPr/>
          </p:nvSpPr>
          <p:spPr>
            <a:xfrm>
              <a:off x="13171315" y="2033946"/>
              <a:ext cx="220542" cy="311599"/>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4" name="Shape"/>
            <p:cNvSpPr/>
            <p:nvPr/>
          </p:nvSpPr>
          <p:spPr>
            <a:xfrm>
              <a:off x="7361924" y="3735750"/>
              <a:ext cx="606077" cy="557521"/>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5" name="Shape"/>
            <p:cNvSpPr/>
            <p:nvPr/>
          </p:nvSpPr>
          <p:spPr>
            <a:xfrm>
              <a:off x="7235828" y="3167340"/>
              <a:ext cx="810927" cy="688814"/>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6" name="Shape"/>
            <p:cNvSpPr/>
            <p:nvPr/>
          </p:nvSpPr>
          <p:spPr>
            <a:xfrm>
              <a:off x="2742746" y="3656993"/>
              <a:ext cx="253388" cy="25338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7" name="Shape"/>
            <p:cNvSpPr/>
            <p:nvPr/>
          </p:nvSpPr>
          <p:spPr>
            <a:xfrm>
              <a:off x="14919027" y="6533280"/>
              <a:ext cx="900554" cy="701953"/>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8" name="Shape"/>
            <p:cNvSpPr/>
            <p:nvPr/>
          </p:nvSpPr>
          <p:spPr>
            <a:xfrm>
              <a:off x="15525101" y="5711483"/>
              <a:ext cx="125506" cy="126097"/>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79" name="Shape"/>
            <p:cNvSpPr/>
            <p:nvPr/>
          </p:nvSpPr>
          <p:spPr>
            <a:xfrm>
              <a:off x="7461226" y="1441842"/>
              <a:ext cx="154089" cy="160663"/>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0" name="Shape"/>
            <p:cNvSpPr/>
            <p:nvPr/>
          </p:nvSpPr>
          <p:spPr>
            <a:xfrm>
              <a:off x="11217519" y="2768014"/>
              <a:ext cx="419957" cy="234267"/>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1" name="Shape"/>
            <p:cNvSpPr/>
            <p:nvPr/>
          </p:nvSpPr>
          <p:spPr>
            <a:xfrm>
              <a:off x="7825334" y="5527730"/>
              <a:ext cx="690531" cy="690531"/>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2" name="Shape"/>
            <p:cNvSpPr/>
            <p:nvPr/>
          </p:nvSpPr>
          <p:spPr>
            <a:xfrm>
              <a:off x="11885228" y="2876287"/>
              <a:ext cx="448566" cy="1075184"/>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3" name="Shape"/>
            <p:cNvSpPr/>
            <p:nvPr/>
          </p:nvSpPr>
          <p:spPr>
            <a:xfrm>
              <a:off x="8772674" y="5143074"/>
              <a:ext cx="547865" cy="958764"/>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4" name="Shape"/>
            <p:cNvSpPr/>
            <p:nvPr/>
          </p:nvSpPr>
          <p:spPr>
            <a:xfrm>
              <a:off x="6382617" y="2444843"/>
              <a:ext cx="810927" cy="842343"/>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5" name="Shape"/>
            <p:cNvSpPr/>
            <p:nvPr/>
          </p:nvSpPr>
          <p:spPr>
            <a:xfrm>
              <a:off x="8146057" y="2013400"/>
              <a:ext cx="78757" cy="99303"/>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6" name="Shape"/>
            <p:cNvSpPr/>
            <p:nvPr/>
          </p:nvSpPr>
          <p:spPr>
            <a:xfrm>
              <a:off x="11238065" y="1527171"/>
              <a:ext cx="1527172" cy="595215"/>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7" name="Square"/>
            <p:cNvSpPr/>
            <p:nvPr/>
          </p:nvSpPr>
          <p:spPr>
            <a:xfrm>
              <a:off x="7603328" y="1984296"/>
              <a:ext cx="27394" cy="27395"/>
            </a:xfrm>
            <a:prstGeom prst="rect">
              <a:avLst/>
            </a:pr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8" name="Shape"/>
            <p:cNvSpPr/>
            <p:nvPr/>
          </p:nvSpPr>
          <p:spPr>
            <a:xfrm>
              <a:off x="8498742" y="1722348"/>
              <a:ext cx="174634" cy="181126"/>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89" name="Shape"/>
            <p:cNvSpPr/>
            <p:nvPr/>
          </p:nvSpPr>
          <p:spPr>
            <a:xfrm>
              <a:off x="1506626" y="2640021"/>
              <a:ext cx="1352542" cy="1058065"/>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0" name="Shape"/>
            <p:cNvSpPr/>
            <p:nvPr/>
          </p:nvSpPr>
          <p:spPr>
            <a:xfrm>
              <a:off x="6382617" y="2955043"/>
              <a:ext cx="606077" cy="722498"/>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1" name="Shape"/>
            <p:cNvSpPr/>
            <p:nvPr/>
          </p:nvSpPr>
          <p:spPr>
            <a:xfrm>
              <a:off x="6598340" y="3082328"/>
              <a:ext cx="851992" cy="869145"/>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2" name="Shape"/>
            <p:cNvSpPr/>
            <p:nvPr/>
          </p:nvSpPr>
          <p:spPr>
            <a:xfrm>
              <a:off x="12374882" y="4128498"/>
              <a:ext cx="979308" cy="359993"/>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3" name="Shape"/>
            <p:cNvSpPr/>
            <p:nvPr/>
          </p:nvSpPr>
          <p:spPr>
            <a:xfrm>
              <a:off x="8909640" y="5084865"/>
              <a:ext cx="154089" cy="453554"/>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4" name="Shape"/>
            <p:cNvSpPr/>
            <p:nvPr/>
          </p:nvSpPr>
          <p:spPr>
            <a:xfrm>
              <a:off x="9416415" y="5242376"/>
              <a:ext cx="393780" cy="780708"/>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5" name="Shape"/>
            <p:cNvSpPr/>
            <p:nvPr/>
          </p:nvSpPr>
          <p:spPr>
            <a:xfrm>
              <a:off x="8241933" y="2071612"/>
              <a:ext cx="119847" cy="87233"/>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6" name="Square"/>
            <p:cNvSpPr/>
            <p:nvPr/>
          </p:nvSpPr>
          <p:spPr>
            <a:xfrm>
              <a:off x="12948428" y="3234111"/>
              <a:ext cx="27394" cy="27394"/>
            </a:xfrm>
            <a:prstGeom prst="rect">
              <a:avLst/>
            </a:pr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7" name="Shape"/>
            <p:cNvSpPr/>
            <p:nvPr/>
          </p:nvSpPr>
          <p:spPr>
            <a:xfrm>
              <a:off x="7557103" y="1623047"/>
              <a:ext cx="41090" cy="410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8" name="Shape"/>
            <p:cNvSpPr/>
            <p:nvPr/>
          </p:nvSpPr>
          <p:spPr>
            <a:xfrm>
              <a:off x="8224810" y="1290905"/>
              <a:ext cx="232843" cy="136967"/>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99" name="Shape"/>
            <p:cNvSpPr/>
            <p:nvPr/>
          </p:nvSpPr>
          <p:spPr>
            <a:xfrm>
              <a:off x="7711189" y="1791211"/>
              <a:ext cx="27394" cy="27395"/>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0" name="Shape"/>
            <p:cNvSpPr/>
            <p:nvPr/>
          </p:nvSpPr>
          <p:spPr>
            <a:xfrm>
              <a:off x="7714613" y="2602354"/>
              <a:ext cx="784133" cy="801253"/>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1" name="Shape"/>
            <p:cNvSpPr/>
            <p:nvPr/>
          </p:nvSpPr>
          <p:spPr>
            <a:xfrm>
              <a:off x="6636004" y="4041056"/>
              <a:ext cx="215723" cy="242559"/>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2" name="Shape"/>
            <p:cNvSpPr/>
            <p:nvPr/>
          </p:nvSpPr>
          <p:spPr>
            <a:xfrm>
              <a:off x="8594618" y="6201139"/>
              <a:ext cx="99303" cy="11642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3" name="Shape"/>
            <p:cNvSpPr/>
            <p:nvPr/>
          </p:nvSpPr>
          <p:spPr>
            <a:xfrm>
              <a:off x="8967853" y="2523600"/>
              <a:ext cx="67819" cy="95877"/>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4" name="Shape"/>
            <p:cNvSpPr/>
            <p:nvPr/>
          </p:nvSpPr>
          <p:spPr>
            <a:xfrm>
              <a:off x="8224810" y="1190766"/>
              <a:ext cx="291055" cy="137807"/>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solidFill>
              <a:srgbClr val="C0000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5" name="Shape"/>
            <p:cNvSpPr/>
            <p:nvPr/>
          </p:nvSpPr>
          <p:spPr>
            <a:xfrm>
              <a:off x="12296126" y="3225550"/>
              <a:ext cx="410900" cy="510201"/>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6" name="Shape"/>
            <p:cNvSpPr/>
            <p:nvPr/>
          </p:nvSpPr>
          <p:spPr>
            <a:xfrm>
              <a:off x="9553381" y="2788621"/>
              <a:ext cx="99303" cy="87669"/>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7" name="Shape"/>
            <p:cNvSpPr/>
            <p:nvPr/>
          </p:nvSpPr>
          <p:spPr>
            <a:xfrm>
              <a:off x="10553234" y="2033946"/>
              <a:ext cx="489656" cy="215723"/>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8" name="Shape"/>
            <p:cNvSpPr/>
            <p:nvPr/>
          </p:nvSpPr>
          <p:spPr>
            <a:xfrm>
              <a:off x="8204265" y="2033946"/>
              <a:ext cx="95878" cy="78757"/>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09" name="Shape"/>
            <p:cNvSpPr/>
            <p:nvPr/>
          </p:nvSpPr>
          <p:spPr>
            <a:xfrm>
              <a:off x="9399296" y="1349115"/>
              <a:ext cx="1818226" cy="821797"/>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0" name="Shape"/>
            <p:cNvSpPr/>
            <p:nvPr/>
          </p:nvSpPr>
          <p:spPr>
            <a:xfrm>
              <a:off x="8967853" y="4225402"/>
              <a:ext cx="410899" cy="585532"/>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1" name="Shape"/>
            <p:cNvSpPr/>
            <p:nvPr/>
          </p:nvSpPr>
          <p:spPr>
            <a:xfrm>
              <a:off x="8978748" y="2602354"/>
              <a:ext cx="204829" cy="232844"/>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2" name="Shape"/>
            <p:cNvSpPr/>
            <p:nvPr/>
          </p:nvSpPr>
          <p:spPr>
            <a:xfrm>
              <a:off x="13587032" y="1890701"/>
              <a:ext cx="489656" cy="848621"/>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3" name="Shape"/>
            <p:cNvSpPr/>
            <p:nvPr/>
          </p:nvSpPr>
          <p:spPr>
            <a:xfrm>
              <a:off x="3260617" y="3453064"/>
              <a:ext cx="108750" cy="46421"/>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4" name="Shape"/>
            <p:cNvSpPr/>
            <p:nvPr/>
          </p:nvSpPr>
          <p:spPr>
            <a:xfrm>
              <a:off x="6772970" y="3910380"/>
              <a:ext cx="324601" cy="373234"/>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5" name="Shape"/>
            <p:cNvSpPr/>
            <p:nvPr/>
          </p:nvSpPr>
          <p:spPr>
            <a:xfrm>
              <a:off x="7589129" y="1801103"/>
              <a:ext cx="556928" cy="606077"/>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6" name="Shape"/>
            <p:cNvSpPr/>
            <p:nvPr/>
          </p:nvSpPr>
          <p:spPr>
            <a:xfrm>
              <a:off x="8937702" y="2602354"/>
              <a:ext cx="67819" cy="215724"/>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7" name="Shape"/>
            <p:cNvSpPr/>
            <p:nvPr/>
          </p:nvSpPr>
          <p:spPr>
            <a:xfrm>
              <a:off x="6851728" y="1349115"/>
              <a:ext cx="198602" cy="215724"/>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8" name="Shape"/>
            <p:cNvSpPr/>
            <p:nvPr/>
          </p:nvSpPr>
          <p:spPr>
            <a:xfrm>
              <a:off x="9142483" y="2366089"/>
              <a:ext cx="510201" cy="469111"/>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19" name="Shape"/>
            <p:cNvSpPr/>
            <p:nvPr/>
          </p:nvSpPr>
          <p:spPr>
            <a:xfrm>
              <a:off x="9358205" y="2225173"/>
              <a:ext cx="1037520" cy="855931"/>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0" name="Shape"/>
            <p:cNvSpPr/>
            <p:nvPr/>
          </p:nvSpPr>
          <p:spPr>
            <a:xfrm>
              <a:off x="12118071" y="4204857"/>
              <a:ext cx="2369513" cy="938219"/>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1" name="Shape"/>
            <p:cNvSpPr/>
            <p:nvPr/>
          </p:nvSpPr>
          <p:spPr>
            <a:xfrm>
              <a:off x="10666627" y="2465388"/>
              <a:ext cx="1422860" cy="1602504"/>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2" name="Shape"/>
            <p:cNvSpPr/>
            <p:nvPr/>
          </p:nvSpPr>
          <p:spPr>
            <a:xfrm>
              <a:off x="6403162" y="743041"/>
              <a:ext cx="433043" cy="157512"/>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3" name="Shape"/>
            <p:cNvSpPr/>
            <p:nvPr/>
          </p:nvSpPr>
          <p:spPr>
            <a:xfrm>
              <a:off x="8026209" y="1722348"/>
              <a:ext cx="294478" cy="154089"/>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4" name="Oval"/>
            <p:cNvSpPr/>
            <p:nvPr/>
          </p:nvSpPr>
          <p:spPr>
            <a:xfrm>
              <a:off x="12971826" y="3246095"/>
              <a:ext cx="27395" cy="2740"/>
            </a:xfrm>
            <a:prstGeom prst="ellipse">
              <a:avLst/>
            </a:pr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5" name="Shape"/>
            <p:cNvSpPr/>
            <p:nvPr/>
          </p:nvSpPr>
          <p:spPr>
            <a:xfrm>
              <a:off x="2663989" y="3598784"/>
              <a:ext cx="332145" cy="174634"/>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6" name="Shape"/>
            <p:cNvSpPr/>
            <p:nvPr/>
          </p:nvSpPr>
          <p:spPr>
            <a:xfrm>
              <a:off x="3461330" y="3383061"/>
              <a:ext cx="145620" cy="99302"/>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7" name="Shape"/>
            <p:cNvSpPr/>
            <p:nvPr/>
          </p:nvSpPr>
          <p:spPr>
            <a:xfrm>
              <a:off x="4071317" y="4047346"/>
              <a:ext cx="236268" cy="410899"/>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8" name="Shape"/>
            <p:cNvSpPr/>
            <p:nvPr/>
          </p:nvSpPr>
          <p:spPr>
            <a:xfrm>
              <a:off x="6382617" y="3793959"/>
              <a:ext cx="146574" cy="99302"/>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29" name="Shape"/>
            <p:cNvSpPr/>
            <p:nvPr/>
          </p:nvSpPr>
          <p:spPr>
            <a:xfrm>
              <a:off x="6455152" y="3793959"/>
              <a:ext cx="379457" cy="321290"/>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0" name="Shape"/>
            <p:cNvSpPr/>
            <p:nvPr/>
          </p:nvSpPr>
          <p:spPr>
            <a:xfrm>
              <a:off x="2527023" y="3499482"/>
              <a:ext cx="215723" cy="236268"/>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1" name="Shape"/>
            <p:cNvSpPr/>
            <p:nvPr/>
          </p:nvSpPr>
          <p:spPr>
            <a:xfrm>
              <a:off x="5033501" y="0"/>
              <a:ext cx="2054492" cy="1095729"/>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2" name="Shape"/>
            <p:cNvSpPr/>
            <p:nvPr/>
          </p:nvSpPr>
          <p:spPr>
            <a:xfrm>
              <a:off x="8224810" y="2112702"/>
              <a:ext cx="390354" cy="390354"/>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3" name="Shape"/>
            <p:cNvSpPr/>
            <p:nvPr/>
          </p:nvSpPr>
          <p:spPr>
            <a:xfrm>
              <a:off x="7061108" y="3893261"/>
              <a:ext cx="222064" cy="369809"/>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4" name="Shape"/>
            <p:cNvSpPr/>
            <p:nvPr/>
          </p:nvSpPr>
          <p:spPr>
            <a:xfrm>
              <a:off x="7557103" y="1369660"/>
              <a:ext cx="410899" cy="431444"/>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5" name="Shape"/>
            <p:cNvSpPr/>
            <p:nvPr/>
          </p:nvSpPr>
          <p:spPr>
            <a:xfrm>
              <a:off x="9142483" y="2006981"/>
              <a:ext cx="335568" cy="143388"/>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6" name="Shape"/>
            <p:cNvSpPr/>
            <p:nvPr/>
          </p:nvSpPr>
          <p:spPr>
            <a:xfrm>
              <a:off x="6362072" y="3735750"/>
              <a:ext cx="157512" cy="3766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7" name="Shape"/>
            <p:cNvSpPr/>
            <p:nvPr/>
          </p:nvSpPr>
          <p:spPr>
            <a:xfrm>
              <a:off x="7673523" y="4400035"/>
              <a:ext cx="294478" cy="373235"/>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8" name="Shape"/>
            <p:cNvSpPr/>
            <p:nvPr/>
          </p:nvSpPr>
          <p:spPr>
            <a:xfrm>
              <a:off x="4406883" y="4204857"/>
              <a:ext cx="154089" cy="204829"/>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39" name="Shape"/>
            <p:cNvSpPr/>
            <p:nvPr/>
          </p:nvSpPr>
          <p:spPr>
            <a:xfrm>
              <a:off x="7078935" y="1585382"/>
              <a:ext cx="635679" cy="547866"/>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0" name="Shape"/>
            <p:cNvSpPr/>
            <p:nvPr/>
          </p:nvSpPr>
          <p:spPr>
            <a:xfrm>
              <a:off x="8146057" y="579259"/>
              <a:ext cx="469110" cy="516470"/>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1" name="Shape"/>
            <p:cNvSpPr/>
            <p:nvPr/>
          </p:nvSpPr>
          <p:spPr>
            <a:xfrm>
              <a:off x="16226541" y="5475218"/>
              <a:ext cx="161448" cy="126097"/>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2" name="Shape"/>
            <p:cNvSpPr/>
            <p:nvPr/>
          </p:nvSpPr>
          <p:spPr>
            <a:xfrm>
              <a:off x="4619180" y="7509164"/>
              <a:ext cx="140393" cy="61636"/>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3" name="Shape"/>
            <p:cNvSpPr/>
            <p:nvPr/>
          </p:nvSpPr>
          <p:spPr>
            <a:xfrm>
              <a:off x="8926763" y="3677537"/>
              <a:ext cx="763588" cy="664287"/>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4" name="Shape"/>
            <p:cNvSpPr/>
            <p:nvPr/>
          </p:nvSpPr>
          <p:spPr>
            <a:xfrm>
              <a:off x="8241933" y="1116273"/>
              <a:ext cx="256813" cy="105642"/>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5" name="Shape"/>
            <p:cNvSpPr/>
            <p:nvPr/>
          </p:nvSpPr>
          <p:spPr>
            <a:xfrm>
              <a:off x="9084273" y="3482362"/>
              <a:ext cx="352690" cy="332145"/>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6" name="Shape"/>
            <p:cNvSpPr/>
            <p:nvPr/>
          </p:nvSpPr>
          <p:spPr>
            <a:xfrm>
              <a:off x="7714613" y="4400035"/>
              <a:ext cx="99303" cy="787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7" name="Shape"/>
            <p:cNvSpPr/>
            <p:nvPr/>
          </p:nvSpPr>
          <p:spPr>
            <a:xfrm>
              <a:off x="2622899" y="3698083"/>
              <a:ext cx="132075" cy="75332"/>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8" name="Shape"/>
            <p:cNvSpPr/>
            <p:nvPr/>
          </p:nvSpPr>
          <p:spPr>
            <a:xfrm>
              <a:off x="8468531" y="2698231"/>
              <a:ext cx="615743" cy="568410"/>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49" name="Shape"/>
            <p:cNvSpPr/>
            <p:nvPr/>
          </p:nvSpPr>
          <p:spPr>
            <a:xfrm>
              <a:off x="3054342" y="4458244"/>
              <a:ext cx="294478" cy="373235"/>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0" name="Shape"/>
            <p:cNvSpPr/>
            <p:nvPr/>
          </p:nvSpPr>
          <p:spPr>
            <a:xfrm>
              <a:off x="13628121" y="5026653"/>
              <a:ext cx="136967" cy="58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1" name="Shape"/>
            <p:cNvSpPr/>
            <p:nvPr/>
          </p:nvSpPr>
          <p:spPr>
            <a:xfrm>
              <a:off x="3581661" y="3383061"/>
              <a:ext cx="178057" cy="125505"/>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2" name="Shape"/>
            <p:cNvSpPr/>
            <p:nvPr/>
          </p:nvSpPr>
          <p:spPr>
            <a:xfrm>
              <a:off x="9358205" y="3793959"/>
              <a:ext cx="88269" cy="105642"/>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3" name="Shape"/>
            <p:cNvSpPr/>
            <p:nvPr/>
          </p:nvSpPr>
          <p:spPr>
            <a:xfrm>
              <a:off x="7673523" y="1212149"/>
              <a:ext cx="178057" cy="173111"/>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4" name="Shape"/>
            <p:cNvSpPr/>
            <p:nvPr/>
          </p:nvSpPr>
          <p:spPr>
            <a:xfrm>
              <a:off x="7851579" y="4236272"/>
              <a:ext cx="984249" cy="1084859"/>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5" name="Shape"/>
            <p:cNvSpPr/>
            <p:nvPr/>
          </p:nvSpPr>
          <p:spPr>
            <a:xfrm>
              <a:off x="7831035" y="1585382"/>
              <a:ext cx="315023" cy="136967"/>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6" name="Shape"/>
            <p:cNvSpPr/>
            <p:nvPr/>
          </p:nvSpPr>
          <p:spPr>
            <a:xfrm>
              <a:off x="8830887" y="2465388"/>
              <a:ext cx="95877" cy="58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7" name="Shape"/>
            <p:cNvSpPr/>
            <p:nvPr/>
          </p:nvSpPr>
          <p:spPr>
            <a:xfrm>
              <a:off x="2955043" y="3187885"/>
              <a:ext cx="530746" cy="195179"/>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8" name="Shape"/>
            <p:cNvSpPr/>
            <p:nvPr/>
          </p:nvSpPr>
          <p:spPr>
            <a:xfrm>
              <a:off x="7909788" y="1838770"/>
              <a:ext cx="273933" cy="232843"/>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59" name="Shape"/>
            <p:cNvSpPr/>
            <p:nvPr/>
          </p:nvSpPr>
          <p:spPr>
            <a:xfrm>
              <a:off x="2818077" y="3893261"/>
              <a:ext cx="178057" cy="174634"/>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0" name="Shape"/>
            <p:cNvSpPr/>
            <p:nvPr/>
          </p:nvSpPr>
          <p:spPr>
            <a:xfrm>
              <a:off x="7804211" y="4321278"/>
              <a:ext cx="379511" cy="510201"/>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1" name="Shape"/>
            <p:cNvSpPr/>
            <p:nvPr/>
          </p:nvSpPr>
          <p:spPr>
            <a:xfrm>
              <a:off x="3158539" y="3814503"/>
              <a:ext cx="621727" cy="975886"/>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2" name="Shape"/>
            <p:cNvSpPr/>
            <p:nvPr/>
          </p:nvSpPr>
          <p:spPr>
            <a:xfrm>
              <a:off x="10768956" y="1447438"/>
              <a:ext cx="2649887" cy="2030033"/>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3" name="Shape"/>
            <p:cNvSpPr/>
            <p:nvPr/>
          </p:nvSpPr>
          <p:spPr>
            <a:xfrm>
              <a:off x="3660418" y="5553972"/>
              <a:ext cx="746466" cy="21914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4" name="Shape"/>
            <p:cNvSpPr/>
            <p:nvPr/>
          </p:nvSpPr>
          <p:spPr>
            <a:xfrm>
              <a:off x="7914679" y="3178239"/>
              <a:ext cx="542974" cy="930745"/>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5" name="Shape"/>
            <p:cNvSpPr/>
            <p:nvPr/>
          </p:nvSpPr>
          <p:spPr>
            <a:xfrm>
              <a:off x="7968001" y="3898134"/>
              <a:ext cx="667711" cy="501902"/>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6" name="Shape"/>
            <p:cNvSpPr/>
            <p:nvPr/>
          </p:nvSpPr>
          <p:spPr>
            <a:xfrm>
              <a:off x="1520874" y="20544"/>
              <a:ext cx="4039948" cy="2071614"/>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7" name="Shape"/>
            <p:cNvSpPr/>
            <p:nvPr/>
          </p:nvSpPr>
          <p:spPr>
            <a:xfrm>
              <a:off x="7667271" y="3773414"/>
              <a:ext cx="389159" cy="667711"/>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8" name="Shape"/>
            <p:cNvSpPr/>
            <p:nvPr/>
          </p:nvSpPr>
          <p:spPr>
            <a:xfrm>
              <a:off x="12453638" y="3677537"/>
              <a:ext cx="273933" cy="253389"/>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69" name="Shape"/>
            <p:cNvSpPr/>
            <p:nvPr/>
          </p:nvSpPr>
          <p:spPr>
            <a:xfrm>
              <a:off x="8714466" y="4673967"/>
              <a:ext cx="95877" cy="11642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0" name="Shape"/>
            <p:cNvSpPr/>
            <p:nvPr/>
          </p:nvSpPr>
          <p:spPr>
            <a:xfrm>
              <a:off x="6951026" y="3658868"/>
              <a:ext cx="399438" cy="330269"/>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1" name="Shape"/>
            <p:cNvSpPr/>
            <p:nvPr/>
          </p:nvSpPr>
          <p:spPr>
            <a:xfrm>
              <a:off x="8320686" y="1975736"/>
              <a:ext cx="294478" cy="157512"/>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2" name="Shape"/>
            <p:cNvSpPr/>
            <p:nvPr/>
          </p:nvSpPr>
          <p:spPr>
            <a:xfrm>
              <a:off x="13097378" y="4245947"/>
              <a:ext cx="58213" cy="5821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3" name="Shape"/>
            <p:cNvSpPr/>
            <p:nvPr/>
          </p:nvSpPr>
          <p:spPr>
            <a:xfrm>
              <a:off x="3427576" y="4225402"/>
              <a:ext cx="2016828" cy="2266789"/>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4" name="Shape"/>
            <p:cNvSpPr/>
            <p:nvPr/>
          </p:nvSpPr>
          <p:spPr>
            <a:xfrm>
              <a:off x="8235691" y="5574517"/>
              <a:ext cx="478775" cy="527321"/>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5" name="Shape"/>
            <p:cNvSpPr/>
            <p:nvPr/>
          </p:nvSpPr>
          <p:spPr>
            <a:xfrm>
              <a:off x="8009090" y="1907759"/>
              <a:ext cx="181126" cy="153074"/>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6" name="Shape"/>
            <p:cNvSpPr/>
            <p:nvPr/>
          </p:nvSpPr>
          <p:spPr>
            <a:xfrm>
              <a:off x="3660418" y="5105410"/>
              <a:ext cx="656802" cy="763588"/>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7" name="Shape"/>
            <p:cNvSpPr/>
            <p:nvPr/>
          </p:nvSpPr>
          <p:spPr>
            <a:xfrm>
              <a:off x="11669507" y="2893408"/>
              <a:ext cx="157512" cy="88269"/>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8" name="Shape"/>
            <p:cNvSpPr/>
            <p:nvPr/>
          </p:nvSpPr>
          <p:spPr>
            <a:xfrm>
              <a:off x="7262625" y="3814503"/>
              <a:ext cx="157512" cy="358997"/>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79" name="Shape"/>
            <p:cNvSpPr/>
            <p:nvPr/>
          </p:nvSpPr>
          <p:spPr>
            <a:xfrm>
              <a:off x="2681111" y="3461817"/>
              <a:ext cx="88269" cy="157512"/>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0" name="Shape"/>
            <p:cNvSpPr/>
            <p:nvPr/>
          </p:nvSpPr>
          <p:spPr>
            <a:xfrm>
              <a:off x="7413983" y="1564837"/>
              <a:ext cx="163665" cy="102307"/>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1" name="Shape"/>
            <p:cNvSpPr/>
            <p:nvPr/>
          </p:nvSpPr>
          <p:spPr>
            <a:xfrm>
              <a:off x="8331556" y="1290905"/>
              <a:ext cx="400029" cy="273933"/>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2" name="Shape"/>
            <p:cNvSpPr/>
            <p:nvPr/>
          </p:nvSpPr>
          <p:spPr>
            <a:xfrm>
              <a:off x="11648962" y="2992708"/>
              <a:ext cx="256814" cy="332144"/>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3" name="Shape"/>
            <p:cNvSpPr/>
            <p:nvPr/>
          </p:nvSpPr>
          <p:spPr>
            <a:xfrm>
              <a:off x="9399296" y="2112702"/>
              <a:ext cx="253388" cy="195178"/>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4" name="Shape"/>
            <p:cNvSpPr/>
            <p:nvPr/>
          </p:nvSpPr>
          <p:spPr>
            <a:xfrm>
              <a:off x="7714613" y="1701804"/>
              <a:ext cx="352690" cy="136967"/>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5" name="Shape"/>
            <p:cNvSpPr/>
            <p:nvPr/>
          </p:nvSpPr>
          <p:spPr>
            <a:xfrm>
              <a:off x="12864536" y="5163619"/>
              <a:ext cx="2033947" cy="1902851"/>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6" name="Shape"/>
            <p:cNvSpPr/>
            <p:nvPr/>
          </p:nvSpPr>
          <p:spPr>
            <a:xfrm>
              <a:off x="9320540" y="2133247"/>
              <a:ext cx="157512" cy="136967"/>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7" name="Shape"/>
            <p:cNvSpPr/>
            <p:nvPr/>
          </p:nvSpPr>
          <p:spPr>
            <a:xfrm>
              <a:off x="3780262" y="5807360"/>
              <a:ext cx="780708" cy="1900406"/>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8" name="Shape"/>
            <p:cNvSpPr/>
            <p:nvPr/>
          </p:nvSpPr>
          <p:spPr>
            <a:xfrm>
              <a:off x="7831035" y="4795295"/>
              <a:ext cx="626621" cy="799771"/>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89" name="Shape"/>
            <p:cNvSpPr/>
            <p:nvPr/>
          </p:nvSpPr>
          <p:spPr>
            <a:xfrm>
              <a:off x="7337955" y="2049354"/>
              <a:ext cx="27394" cy="273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90" name="Shape"/>
            <p:cNvSpPr/>
            <p:nvPr/>
          </p:nvSpPr>
          <p:spPr>
            <a:xfrm>
              <a:off x="6814060" y="2386634"/>
              <a:ext cx="1021884" cy="1043789"/>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91" name="Shape"/>
            <p:cNvSpPr/>
            <p:nvPr/>
          </p:nvSpPr>
          <p:spPr>
            <a:xfrm>
              <a:off x="8183720" y="2054490"/>
              <a:ext cx="78758" cy="174634"/>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solidFill>
              <a:srgbClr val="C60405"/>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sp>
          <p:nvSpPr>
            <p:cNvPr id="192" name="Shape"/>
            <p:cNvSpPr/>
            <p:nvPr/>
          </p:nvSpPr>
          <p:spPr>
            <a:xfrm>
              <a:off x="10200547" y="2287333"/>
              <a:ext cx="664286" cy="547865"/>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defRPr>
                  <a:solidFill>
                    <a:srgbClr val="1C1E22"/>
                  </a:solidFill>
                </a:defRPr>
              </a:pPr>
              <a:endParaRPr sz="600"/>
            </a:p>
          </p:txBody>
        </p:sp>
      </p:grpSp>
      <p:sp>
        <p:nvSpPr>
          <p:cNvPr id="194" name="TextBox 193">
            <a:extLst>
              <a:ext uri="{FF2B5EF4-FFF2-40B4-BE49-F238E27FC236}">
                <a16:creationId xmlns:a16="http://schemas.microsoft.com/office/drawing/2014/main" id="{5E635AFA-D232-4FFC-9390-2282C04AA558}"/>
              </a:ext>
            </a:extLst>
          </p:cNvPr>
          <p:cNvSpPr txBox="1"/>
          <p:nvPr/>
        </p:nvSpPr>
        <p:spPr>
          <a:xfrm>
            <a:off x="3376235" y="1160800"/>
            <a:ext cx="5988120" cy="461665"/>
          </a:xfrm>
          <a:prstGeom prst="rect">
            <a:avLst/>
          </a:prstGeom>
          <a:noFill/>
        </p:spPr>
        <p:txBody>
          <a:bodyPr wrap="square" rtlCol="0">
            <a:spAutoFit/>
          </a:bodyPr>
          <a:lstStyle/>
          <a:p>
            <a:r>
              <a:rPr lang="en-US" sz="2400" b="1" cap="all" dirty="0">
                <a:effectLst>
                  <a:outerShdw blurRad="38100" dist="38100" dir="2700000" algn="tl">
                    <a:srgbClr val="000000">
                      <a:alpha val="43137"/>
                    </a:srgbClr>
                  </a:outerShdw>
                </a:effectLst>
                <a:latin typeface="Arial Black" panose="020B0A04020102020204" pitchFamily="34" charset="0"/>
              </a:rPr>
              <a:t>Our SERVICES COVERAGE areas</a:t>
            </a:r>
            <a:endParaRPr lang="en-ID" sz="2400" b="1" cap="all" dirty="0">
              <a:effectLst>
                <a:outerShdw blurRad="38100" dist="38100" dir="2700000" algn="tl">
                  <a:srgbClr val="000000">
                    <a:alpha val="43137"/>
                  </a:srgbClr>
                </a:outerShdw>
              </a:effectLst>
              <a:latin typeface="Arial Black" panose="020B0A04020102020204" pitchFamily="34" charset="0"/>
            </a:endParaRPr>
          </a:p>
        </p:txBody>
      </p:sp>
      <p:pic>
        <p:nvPicPr>
          <p:cNvPr id="202" name="Picture 201">
            <a:extLst>
              <a:ext uri="{FF2B5EF4-FFF2-40B4-BE49-F238E27FC236}">
                <a16:creationId xmlns:a16="http://schemas.microsoft.com/office/drawing/2014/main" id="{4E835CE6-2C95-434D-BF95-4BDD2BDF9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2906"/>
            <a:ext cx="7707412" cy="1566345"/>
          </a:xfrm>
          <a:prstGeom prst="rect">
            <a:avLst/>
          </a:prstGeom>
        </p:spPr>
      </p:pic>
      <p:pic>
        <p:nvPicPr>
          <p:cNvPr id="203" name="Picture 202">
            <a:extLst>
              <a:ext uri="{FF2B5EF4-FFF2-40B4-BE49-F238E27FC236}">
                <a16:creationId xmlns:a16="http://schemas.microsoft.com/office/drawing/2014/main" id="{6B75B93A-D7B9-4BA1-A2E7-F74621ECE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953" y="-9069"/>
            <a:ext cx="8229600" cy="1676400"/>
          </a:xfrm>
          <a:prstGeom prst="rect">
            <a:avLst/>
          </a:prstGeom>
        </p:spPr>
      </p:pic>
      <p:pic>
        <p:nvPicPr>
          <p:cNvPr id="193" name="Picture 19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086" y="268534"/>
            <a:ext cx="2720668" cy="1978516"/>
          </a:xfrm>
          <a:prstGeom prst="rect">
            <a:avLst/>
          </a:prstGeom>
        </p:spPr>
      </p:pic>
    </p:spTree>
    <p:extLst>
      <p:ext uri="{BB962C8B-B14F-4D97-AF65-F5344CB8AC3E}">
        <p14:creationId xmlns:p14="http://schemas.microsoft.com/office/powerpoint/2010/main" val="137336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60B92BAD-AA20-483D-9AA0-60D98A598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034" y="164443"/>
            <a:ext cx="9144000" cy="6858000"/>
          </a:xfrm>
          <a:prstGeom prst="rect">
            <a:avLst/>
          </a:prstGeom>
        </p:spPr>
      </p:pic>
      <p:cxnSp>
        <p:nvCxnSpPr>
          <p:cNvPr id="30" name="Straight Connector 29">
            <a:extLst>
              <a:ext uri="{FF2B5EF4-FFF2-40B4-BE49-F238E27FC236}">
                <a16:creationId xmlns:a16="http://schemas.microsoft.com/office/drawing/2014/main" id="{F92DE27F-170D-4C73-BD99-6DE4B7CC8C3E}"/>
              </a:ext>
            </a:extLst>
          </p:cNvPr>
          <p:cNvCxnSpPr/>
          <p:nvPr/>
        </p:nvCxnSpPr>
        <p:spPr>
          <a:xfrm>
            <a:off x="4953456"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8ECA9F-9AE1-4288-AE66-AD1D5B6C2E01}"/>
              </a:ext>
            </a:extLst>
          </p:cNvPr>
          <p:cNvCxnSpPr/>
          <p:nvPr/>
        </p:nvCxnSpPr>
        <p:spPr>
          <a:xfrm>
            <a:off x="7238542"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0E7F11-ED4B-4839-9788-B2496EF47E1B}"/>
              </a:ext>
            </a:extLst>
          </p:cNvPr>
          <p:cNvCxnSpPr/>
          <p:nvPr/>
        </p:nvCxnSpPr>
        <p:spPr>
          <a:xfrm>
            <a:off x="9523629"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92F903-C35D-4224-ADDC-577AB6920A7F}"/>
              </a:ext>
            </a:extLst>
          </p:cNvPr>
          <p:cNvCxnSpPr/>
          <p:nvPr/>
        </p:nvCxnSpPr>
        <p:spPr>
          <a:xfrm>
            <a:off x="2668369"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D43B02-7996-402E-BB1E-68DBECA0A355}"/>
              </a:ext>
            </a:extLst>
          </p:cNvPr>
          <p:cNvCxnSpPr>
            <a:cxnSpLocks/>
          </p:cNvCxnSpPr>
          <p:nvPr/>
        </p:nvCxnSpPr>
        <p:spPr>
          <a:xfrm>
            <a:off x="1108710" y="2575269"/>
            <a:ext cx="9974581" cy="0"/>
          </a:xfrm>
          <a:prstGeom prst="straightConnector1">
            <a:avLst/>
          </a:prstGeom>
          <a:ln w="38100">
            <a:solidFill>
              <a:srgbClr val="C604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9C30109-5C43-4A8F-B05E-78665784A299}"/>
              </a:ext>
            </a:extLst>
          </p:cNvPr>
          <p:cNvSpPr txBox="1"/>
          <p:nvPr/>
        </p:nvSpPr>
        <p:spPr>
          <a:xfrm>
            <a:off x="4293404" y="1448435"/>
            <a:ext cx="3474136" cy="584775"/>
          </a:xfrm>
          <a:prstGeom prst="rect">
            <a:avLst/>
          </a:prstGeom>
          <a:noFill/>
        </p:spPr>
        <p:txBody>
          <a:bodyPr wrap="square" rtlCol="0">
            <a:spAutoFit/>
          </a:bodyPr>
          <a:lstStyle/>
          <a:p>
            <a:pPr algn="ctr"/>
            <a:r>
              <a:rPr lang="en-ID" sz="3200" b="1" cap="all" dirty="0">
                <a:latin typeface="Galderglynn Titling Bl" panose="020B0A03040000020004" pitchFamily="34" charset="0"/>
              </a:rPr>
              <a:t>Our clients</a:t>
            </a:r>
          </a:p>
        </p:txBody>
      </p:sp>
      <p:grpSp>
        <p:nvGrpSpPr>
          <p:cNvPr id="40" name="Group 39">
            <a:extLst>
              <a:ext uri="{FF2B5EF4-FFF2-40B4-BE49-F238E27FC236}">
                <a16:creationId xmlns:a16="http://schemas.microsoft.com/office/drawing/2014/main" id="{90A45F0C-4446-4511-B017-5A0D89AC4B74}"/>
              </a:ext>
            </a:extLst>
          </p:cNvPr>
          <p:cNvGrpSpPr/>
          <p:nvPr/>
        </p:nvGrpSpPr>
        <p:grpSpPr>
          <a:xfrm>
            <a:off x="2541492" y="2448392"/>
            <a:ext cx="253754" cy="253754"/>
            <a:chOff x="2541492" y="2657267"/>
            <a:chExt cx="253754" cy="253754"/>
          </a:xfrm>
          <a:solidFill>
            <a:srgbClr val="0512C4"/>
          </a:solidFill>
        </p:grpSpPr>
        <p:sp>
          <p:nvSpPr>
            <p:cNvPr id="16" name="Rectangle 15">
              <a:extLst>
                <a:ext uri="{FF2B5EF4-FFF2-40B4-BE49-F238E27FC236}">
                  <a16:creationId xmlns:a16="http://schemas.microsoft.com/office/drawing/2014/main" id="{8A5CD746-07E3-4E85-9D67-28A6708616C4}"/>
                </a:ext>
              </a:extLst>
            </p:cNvPr>
            <p:cNvSpPr/>
            <p:nvPr/>
          </p:nvSpPr>
          <p:spPr>
            <a:xfrm>
              <a:off x="254149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Arrow: Chevron 32">
              <a:extLst>
                <a:ext uri="{FF2B5EF4-FFF2-40B4-BE49-F238E27FC236}">
                  <a16:creationId xmlns:a16="http://schemas.microsoft.com/office/drawing/2014/main" id="{965E5BC2-B86C-4B98-9AF8-A8FAF54D446D}"/>
                </a:ext>
              </a:extLst>
            </p:cNvPr>
            <p:cNvSpPr/>
            <p:nvPr/>
          </p:nvSpPr>
          <p:spPr>
            <a:xfrm rot="5400000">
              <a:off x="2626639" y="2728982"/>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9" name="Group 38">
            <a:extLst>
              <a:ext uri="{FF2B5EF4-FFF2-40B4-BE49-F238E27FC236}">
                <a16:creationId xmlns:a16="http://schemas.microsoft.com/office/drawing/2014/main" id="{550BBAD2-F648-476B-9413-F48BDF124E41}"/>
              </a:ext>
            </a:extLst>
          </p:cNvPr>
          <p:cNvGrpSpPr/>
          <p:nvPr/>
        </p:nvGrpSpPr>
        <p:grpSpPr>
          <a:xfrm>
            <a:off x="4826579" y="2448392"/>
            <a:ext cx="253754" cy="253754"/>
            <a:chOff x="4826579" y="2657267"/>
            <a:chExt cx="253754" cy="253754"/>
          </a:xfrm>
          <a:solidFill>
            <a:srgbClr val="0512C4"/>
          </a:solidFill>
        </p:grpSpPr>
        <p:sp>
          <p:nvSpPr>
            <p:cNvPr id="17" name="Rectangle 16">
              <a:extLst>
                <a:ext uri="{FF2B5EF4-FFF2-40B4-BE49-F238E27FC236}">
                  <a16:creationId xmlns:a16="http://schemas.microsoft.com/office/drawing/2014/main" id="{915AD4DE-5E5B-466F-8641-D208F258984E}"/>
                </a:ext>
              </a:extLst>
            </p:cNvPr>
            <p:cNvSpPr/>
            <p:nvPr/>
          </p:nvSpPr>
          <p:spPr>
            <a:xfrm>
              <a:off x="4826579"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Arrow: Chevron 33">
              <a:extLst>
                <a:ext uri="{FF2B5EF4-FFF2-40B4-BE49-F238E27FC236}">
                  <a16:creationId xmlns:a16="http://schemas.microsoft.com/office/drawing/2014/main" id="{314B0BC6-9F23-4252-A32A-2371B2D4B1C6}"/>
                </a:ext>
              </a:extLst>
            </p:cNvPr>
            <p:cNvSpPr/>
            <p:nvPr/>
          </p:nvSpPr>
          <p:spPr>
            <a:xfrm rot="5400000">
              <a:off x="4911724" y="2729404"/>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8" name="Group 37">
            <a:extLst>
              <a:ext uri="{FF2B5EF4-FFF2-40B4-BE49-F238E27FC236}">
                <a16:creationId xmlns:a16="http://schemas.microsoft.com/office/drawing/2014/main" id="{A898FE3E-1442-4705-9F6D-7EE82F07A41E}"/>
              </a:ext>
            </a:extLst>
          </p:cNvPr>
          <p:cNvGrpSpPr/>
          <p:nvPr/>
        </p:nvGrpSpPr>
        <p:grpSpPr>
          <a:xfrm>
            <a:off x="7111665" y="2448392"/>
            <a:ext cx="253754" cy="253754"/>
            <a:chOff x="7111665" y="2657267"/>
            <a:chExt cx="253754" cy="253754"/>
          </a:xfrm>
          <a:solidFill>
            <a:srgbClr val="0512C4"/>
          </a:solidFill>
        </p:grpSpPr>
        <p:sp>
          <p:nvSpPr>
            <p:cNvPr id="18" name="Rectangle 17">
              <a:extLst>
                <a:ext uri="{FF2B5EF4-FFF2-40B4-BE49-F238E27FC236}">
                  <a16:creationId xmlns:a16="http://schemas.microsoft.com/office/drawing/2014/main" id="{E8AE81F5-0033-4A0F-8B5A-BC533DF68B7E}"/>
                </a:ext>
              </a:extLst>
            </p:cNvPr>
            <p:cNvSpPr/>
            <p:nvPr/>
          </p:nvSpPr>
          <p:spPr>
            <a:xfrm>
              <a:off x="7111665"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Arrow: Chevron 34">
              <a:extLst>
                <a:ext uri="{FF2B5EF4-FFF2-40B4-BE49-F238E27FC236}">
                  <a16:creationId xmlns:a16="http://schemas.microsoft.com/office/drawing/2014/main" id="{FDB95C53-E49C-4B1F-B48B-36D63EF30B32}"/>
                </a:ext>
              </a:extLst>
            </p:cNvPr>
            <p:cNvSpPr/>
            <p:nvPr/>
          </p:nvSpPr>
          <p:spPr>
            <a:xfrm rot="5400000">
              <a:off x="7196812" y="2731825"/>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7" name="Group 36">
            <a:extLst>
              <a:ext uri="{FF2B5EF4-FFF2-40B4-BE49-F238E27FC236}">
                <a16:creationId xmlns:a16="http://schemas.microsoft.com/office/drawing/2014/main" id="{1D1910B7-E155-47DE-9FEE-5FD759274084}"/>
              </a:ext>
            </a:extLst>
          </p:cNvPr>
          <p:cNvGrpSpPr/>
          <p:nvPr/>
        </p:nvGrpSpPr>
        <p:grpSpPr>
          <a:xfrm>
            <a:off x="9396752" y="2448392"/>
            <a:ext cx="253754" cy="253754"/>
            <a:chOff x="9396752" y="2657267"/>
            <a:chExt cx="253754" cy="253754"/>
          </a:xfrm>
          <a:solidFill>
            <a:srgbClr val="0512C4"/>
          </a:solidFill>
        </p:grpSpPr>
        <p:sp>
          <p:nvSpPr>
            <p:cNvPr id="19" name="Rectangle 18">
              <a:extLst>
                <a:ext uri="{FF2B5EF4-FFF2-40B4-BE49-F238E27FC236}">
                  <a16:creationId xmlns:a16="http://schemas.microsoft.com/office/drawing/2014/main" id="{7C660F63-A461-46E9-B562-24271AACFBEE}"/>
                </a:ext>
              </a:extLst>
            </p:cNvPr>
            <p:cNvSpPr/>
            <p:nvPr/>
          </p:nvSpPr>
          <p:spPr>
            <a:xfrm>
              <a:off x="939675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Arrow: Chevron 35">
              <a:extLst>
                <a:ext uri="{FF2B5EF4-FFF2-40B4-BE49-F238E27FC236}">
                  <a16:creationId xmlns:a16="http://schemas.microsoft.com/office/drawing/2014/main" id="{B7D2372E-0E51-4400-A569-B8D7BA733622}"/>
                </a:ext>
              </a:extLst>
            </p:cNvPr>
            <p:cNvSpPr/>
            <p:nvPr/>
          </p:nvSpPr>
          <p:spPr>
            <a:xfrm rot="5400000">
              <a:off x="9481898" y="2728981"/>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pic>
        <p:nvPicPr>
          <p:cNvPr id="21" name="Picture 20">
            <a:extLst>
              <a:ext uri="{FF2B5EF4-FFF2-40B4-BE49-F238E27FC236}">
                <a16:creationId xmlns:a16="http://schemas.microsoft.com/office/drawing/2014/main" id="{79DADDEF-5AEB-4D1E-85B4-ADECCCA0C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485" y="3742056"/>
            <a:ext cx="1344125" cy="1344125"/>
          </a:xfrm>
          <a:prstGeom prst="rect">
            <a:avLst/>
          </a:prstGeom>
        </p:spPr>
      </p:pic>
      <p:pic>
        <p:nvPicPr>
          <p:cNvPr id="25" name="Picture 24">
            <a:extLst>
              <a:ext uri="{FF2B5EF4-FFF2-40B4-BE49-F238E27FC236}">
                <a16:creationId xmlns:a16="http://schemas.microsoft.com/office/drawing/2014/main" id="{83355E8F-3F79-4BD0-BFA5-0EAF8611D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7625" y="4095558"/>
            <a:ext cx="2001486" cy="664493"/>
          </a:xfrm>
          <a:prstGeom prst="rect">
            <a:avLst/>
          </a:prstGeom>
        </p:spPr>
      </p:pic>
      <p:pic>
        <p:nvPicPr>
          <p:cNvPr id="27" name="Picture 26">
            <a:extLst>
              <a:ext uri="{FF2B5EF4-FFF2-40B4-BE49-F238E27FC236}">
                <a16:creationId xmlns:a16="http://schemas.microsoft.com/office/drawing/2014/main" id="{A0D72717-9FF1-487A-BF3C-13C813A71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5693" y="3622381"/>
            <a:ext cx="2523571" cy="1783324"/>
          </a:xfrm>
          <a:prstGeom prst="rect">
            <a:avLst/>
          </a:prstGeom>
        </p:spPr>
      </p:pic>
      <p:pic>
        <p:nvPicPr>
          <p:cNvPr id="41" name="Picture 40">
            <a:extLst>
              <a:ext uri="{FF2B5EF4-FFF2-40B4-BE49-F238E27FC236}">
                <a16:creationId xmlns:a16="http://schemas.microsoft.com/office/drawing/2014/main" id="{40CE1B1C-A08C-4F0F-B719-5E22DF6879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4287" y="3984991"/>
            <a:ext cx="1558338" cy="985216"/>
          </a:xfrm>
          <a:prstGeom prst="rect">
            <a:avLst/>
          </a:prstGeom>
        </p:spPr>
      </p:pic>
      <p:pic>
        <p:nvPicPr>
          <p:cNvPr id="43" name="Picture 42">
            <a:extLst>
              <a:ext uri="{FF2B5EF4-FFF2-40B4-BE49-F238E27FC236}">
                <a16:creationId xmlns:a16="http://schemas.microsoft.com/office/drawing/2014/main" id="{864BD5B1-14E0-491A-8EFE-3E6A4835D2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02906"/>
            <a:ext cx="7707412" cy="1566345"/>
          </a:xfrm>
          <a:prstGeom prst="rect">
            <a:avLst/>
          </a:prstGeom>
        </p:spPr>
      </p:pic>
      <p:pic>
        <p:nvPicPr>
          <p:cNvPr id="44" name="Picture 43">
            <a:extLst>
              <a:ext uri="{FF2B5EF4-FFF2-40B4-BE49-F238E27FC236}">
                <a16:creationId xmlns:a16="http://schemas.microsoft.com/office/drawing/2014/main" id="{8CE3CB7E-8E9C-40DC-ABB6-8670CB8663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53" y="-9069"/>
            <a:ext cx="8229600" cy="1676400"/>
          </a:xfrm>
          <a:prstGeom prst="rect">
            <a:avLst/>
          </a:prstGeom>
        </p:spPr>
      </p:pic>
      <p:pic>
        <p:nvPicPr>
          <p:cNvPr id="28" name="Picture 2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051" y="325326"/>
            <a:ext cx="2720668" cy="1978516"/>
          </a:xfrm>
          <a:prstGeom prst="rect">
            <a:avLst/>
          </a:prstGeom>
        </p:spPr>
      </p:pic>
    </p:spTree>
    <p:extLst>
      <p:ext uri="{BB962C8B-B14F-4D97-AF65-F5344CB8AC3E}">
        <p14:creationId xmlns:p14="http://schemas.microsoft.com/office/powerpoint/2010/main" val="4272850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D725C22-9CD9-4D4D-833A-F681EACE2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034" y="164443"/>
            <a:ext cx="9144000" cy="6858000"/>
          </a:xfrm>
          <a:prstGeom prst="rect">
            <a:avLst/>
          </a:prstGeom>
        </p:spPr>
      </p:pic>
      <p:cxnSp>
        <p:nvCxnSpPr>
          <p:cNvPr id="30" name="Straight Connector 29">
            <a:extLst>
              <a:ext uri="{FF2B5EF4-FFF2-40B4-BE49-F238E27FC236}">
                <a16:creationId xmlns:a16="http://schemas.microsoft.com/office/drawing/2014/main" id="{F92DE27F-170D-4C73-BD99-6DE4B7CC8C3E}"/>
              </a:ext>
            </a:extLst>
          </p:cNvPr>
          <p:cNvCxnSpPr/>
          <p:nvPr/>
        </p:nvCxnSpPr>
        <p:spPr>
          <a:xfrm>
            <a:off x="4953456"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8ECA9F-9AE1-4288-AE66-AD1D5B6C2E01}"/>
              </a:ext>
            </a:extLst>
          </p:cNvPr>
          <p:cNvCxnSpPr/>
          <p:nvPr/>
        </p:nvCxnSpPr>
        <p:spPr>
          <a:xfrm>
            <a:off x="7238542"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0E7F11-ED4B-4839-9788-B2496EF47E1B}"/>
              </a:ext>
            </a:extLst>
          </p:cNvPr>
          <p:cNvCxnSpPr/>
          <p:nvPr/>
        </p:nvCxnSpPr>
        <p:spPr>
          <a:xfrm>
            <a:off x="9523629"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92F903-C35D-4224-ADDC-577AB6920A7F}"/>
              </a:ext>
            </a:extLst>
          </p:cNvPr>
          <p:cNvCxnSpPr/>
          <p:nvPr/>
        </p:nvCxnSpPr>
        <p:spPr>
          <a:xfrm>
            <a:off x="2668369"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D43B02-7996-402E-BB1E-68DBECA0A355}"/>
              </a:ext>
            </a:extLst>
          </p:cNvPr>
          <p:cNvCxnSpPr>
            <a:cxnSpLocks/>
          </p:cNvCxnSpPr>
          <p:nvPr/>
        </p:nvCxnSpPr>
        <p:spPr>
          <a:xfrm>
            <a:off x="1108710" y="2575269"/>
            <a:ext cx="9974581" cy="0"/>
          </a:xfrm>
          <a:prstGeom prst="straightConnector1">
            <a:avLst/>
          </a:prstGeom>
          <a:ln w="38100">
            <a:solidFill>
              <a:srgbClr val="C604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0A45F0C-4446-4511-B017-5A0D89AC4B74}"/>
              </a:ext>
            </a:extLst>
          </p:cNvPr>
          <p:cNvGrpSpPr/>
          <p:nvPr/>
        </p:nvGrpSpPr>
        <p:grpSpPr>
          <a:xfrm>
            <a:off x="2541492" y="2448392"/>
            <a:ext cx="253754" cy="253754"/>
            <a:chOff x="2541492" y="2657267"/>
            <a:chExt cx="253754" cy="253754"/>
          </a:xfrm>
          <a:solidFill>
            <a:srgbClr val="0512C4"/>
          </a:solidFill>
        </p:grpSpPr>
        <p:sp>
          <p:nvSpPr>
            <p:cNvPr id="16" name="Rectangle 15">
              <a:extLst>
                <a:ext uri="{FF2B5EF4-FFF2-40B4-BE49-F238E27FC236}">
                  <a16:creationId xmlns:a16="http://schemas.microsoft.com/office/drawing/2014/main" id="{8A5CD746-07E3-4E85-9D67-28A6708616C4}"/>
                </a:ext>
              </a:extLst>
            </p:cNvPr>
            <p:cNvSpPr/>
            <p:nvPr/>
          </p:nvSpPr>
          <p:spPr>
            <a:xfrm>
              <a:off x="254149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Arrow: Chevron 32">
              <a:extLst>
                <a:ext uri="{FF2B5EF4-FFF2-40B4-BE49-F238E27FC236}">
                  <a16:creationId xmlns:a16="http://schemas.microsoft.com/office/drawing/2014/main" id="{965E5BC2-B86C-4B98-9AF8-A8FAF54D446D}"/>
                </a:ext>
              </a:extLst>
            </p:cNvPr>
            <p:cNvSpPr/>
            <p:nvPr/>
          </p:nvSpPr>
          <p:spPr>
            <a:xfrm rot="5400000">
              <a:off x="2626639" y="2728982"/>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9" name="Group 38">
            <a:extLst>
              <a:ext uri="{FF2B5EF4-FFF2-40B4-BE49-F238E27FC236}">
                <a16:creationId xmlns:a16="http://schemas.microsoft.com/office/drawing/2014/main" id="{550BBAD2-F648-476B-9413-F48BDF124E41}"/>
              </a:ext>
            </a:extLst>
          </p:cNvPr>
          <p:cNvGrpSpPr/>
          <p:nvPr/>
        </p:nvGrpSpPr>
        <p:grpSpPr>
          <a:xfrm>
            <a:off x="4826579" y="2448392"/>
            <a:ext cx="253754" cy="253754"/>
            <a:chOff x="4826579" y="2657267"/>
            <a:chExt cx="253754" cy="253754"/>
          </a:xfrm>
          <a:solidFill>
            <a:srgbClr val="0512C4"/>
          </a:solidFill>
        </p:grpSpPr>
        <p:sp>
          <p:nvSpPr>
            <p:cNvPr id="17" name="Rectangle 16">
              <a:extLst>
                <a:ext uri="{FF2B5EF4-FFF2-40B4-BE49-F238E27FC236}">
                  <a16:creationId xmlns:a16="http://schemas.microsoft.com/office/drawing/2014/main" id="{915AD4DE-5E5B-466F-8641-D208F258984E}"/>
                </a:ext>
              </a:extLst>
            </p:cNvPr>
            <p:cNvSpPr/>
            <p:nvPr/>
          </p:nvSpPr>
          <p:spPr>
            <a:xfrm>
              <a:off x="4826579"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Arrow: Chevron 33">
              <a:extLst>
                <a:ext uri="{FF2B5EF4-FFF2-40B4-BE49-F238E27FC236}">
                  <a16:creationId xmlns:a16="http://schemas.microsoft.com/office/drawing/2014/main" id="{314B0BC6-9F23-4252-A32A-2371B2D4B1C6}"/>
                </a:ext>
              </a:extLst>
            </p:cNvPr>
            <p:cNvSpPr/>
            <p:nvPr/>
          </p:nvSpPr>
          <p:spPr>
            <a:xfrm rot="5400000">
              <a:off x="4911724" y="2729404"/>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8" name="Group 37">
            <a:extLst>
              <a:ext uri="{FF2B5EF4-FFF2-40B4-BE49-F238E27FC236}">
                <a16:creationId xmlns:a16="http://schemas.microsoft.com/office/drawing/2014/main" id="{A898FE3E-1442-4705-9F6D-7EE82F07A41E}"/>
              </a:ext>
            </a:extLst>
          </p:cNvPr>
          <p:cNvGrpSpPr/>
          <p:nvPr/>
        </p:nvGrpSpPr>
        <p:grpSpPr>
          <a:xfrm>
            <a:off x="7111665" y="2448392"/>
            <a:ext cx="253754" cy="253754"/>
            <a:chOff x="7111665" y="2657267"/>
            <a:chExt cx="253754" cy="253754"/>
          </a:xfrm>
          <a:solidFill>
            <a:srgbClr val="0512C4"/>
          </a:solidFill>
        </p:grpSpPr>
        <p:sp>
          <p:nvSpPr>
            <p:cNvPr id="18" name="Rectangle 17">
              <a:extLst>
                <a:ext uri="{FF2B5EF4-FFF2-40B4-BE49-F238E27FC236}">
                  <a16:creationId xmlns:a16="http://schemas.microsoft.com/office/drawing/2014/main" id="{E8AE81F5-0033-4A0F-8B5A-BC533DF68B7E}"/>
                </a:ext>
              </a:extLst>
            </p:cNvPr>
            <p:cNvSpPr/>
            <p:nvPr/>
          </p:nvSpPr>
          <p:spPr>
            <a:xfrm>
              <a:off x="7111665"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Arrow: Chevron 34">
              <a:extLst>
                <a:ext uri="{FF2B5EF4-FFF2-40B4-BE49-F238E27FC236}">
                  <a16:creationId xmlns:a16="http://schemas.microsoft.com/office/drawing/2014/main" id="{FDB95C53-E49C-4B1F-B48B-36D63EF30B32}"/>
                </a:ext>
              </a:extLst>
            </p:cNvPr>
            <p:cNvSpPr/>
            <p:nvPr/>
          </p:nvSpPr>
          <p:spPr>
            <a:xfrm rot="5400000">
              <a:off x="7196812" y="2731825"/>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7" name="Group 36">
            <a:extLst>
              <a:ext uri="{FF2B5EF4-FFF2-40B4-BE49-F238E27FC236}">
                <a16:creationId xmlns:a16="http://schemas.microsoft.com/office/drawing/2014/main" id="{1D1910B7-E155-47DE-9FEE-5FD759274084}"/>
              </a:ext>
            </a:extLst>
          </p:cNvPr>
          <p:cNvGrpSpPr/>
          <p:nvPr/>
        </p:nvGrpSpPr>
        <p:grpSpPr>
          <a:xfrm>
            <a:off x="9396752" y="2448392"/>
            <a:ext cx="253754" cy="253754"/>
            <a:chOff x="9396752" y="2657267"/>
            <a:chExt cx="253754" cy="253754"/>
          </a:xfrm>
          <a:solidFill>
            <a:srgbClr val="0512C4"/>
          </a:solidFill>
        </p:grpSpPr>
        <p:sp>
          <p:nvSpPr>
            <p:cNvPr id="19" name="Rectangle 18">
              <a:extLst>
                <a:ext uri="{FF2B5EF4-FFF2-40B4-BE49-F238E27FC236}">
                  <a16:creationId xmlns:a16="http://schemas.microsoft.com/office/drawing/2014/main" id="{7C660F63-A461-46E9-B562-24271AACFBEE}"/>
                </a:ext>
              </a:extLst>
            </p:cNvPr>
            <p:cNvSpPr/>
            <p:nvPr/>
          </p:nvSpPr>
          <p:spPr>
            <a:xfrm>
              <a:off x="939675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Arrow: Chevron 35">
              <a:extLst>
                <a:ext uri="{FF2B5EF4-FFF2-40B4-BE49-F238E27FC236}">
                  <a16:creationId xmlns:a16="http://schemas.microsoft.com/office/drawing/2014/main" id="{B7D2372E-0E51-4400-A569-B8D7BA733622}"/>
                </a:ext>
              </a:extLst>
            </p:cNvPr>
            <p:cNvSpPr/>
            <p:nvPr/>
          </p:nvSpPr>
          <p:spPr>
            <a:xfrm rot="5400000">
              <a:off x="9481898" y="2728981"/>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pic>
        <p:nvPicPr>
          <p:cNvPr id="3" name="Picture 2">
            <a:extLst>
              <a:ext uri="{FF2B5EF4-FFF2-40B4-BE49-F238E27FC236}">
                <a16:creationId xmlns:a16="http://schemas.microsoft.com/office/drawing/2014/main" id="{A5F8E493-3EEA-44CA-AD91-1BCF3497A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0618" y="3804406"/>
            <a:ext cx="1456341" cy="1253066"/>
          </a:xfrm>
          <a:prstGeom prst="rect">
            <a:avLst/>
          </a:prstGeom>
        </p:spPr>
      </p:pic>
      <p:pic>
        <p:nvPicPr>
          <p:cNvPr id="5" name="Picture 4">
            <a:extLst>
              <a:ext uri="{FF2B5EF4-FFF2-40B4-BE49-F238E27FC236}">
                <a16:creationId xmlns:a16="http://schemas.microsoft.com/office/drawing/2014/main" id="{3A83628D-DBD1-48BD-BFC2-41605996B3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100" y="3593443"/>
            <a:ext cx="2300881" cy="1725661"/>
          </a:xfrm>
          <a:prstGeom prst="rect">
            <a:avLst/>
          </a:prstGeom>
        </p:spPr>
      </p:pic>
      <p:pic>
        <p:nvPicPr>
          <p:cNvPr id="7" name="Picture 6">
            <a:extLst>
              <a:ext uri="{FF2B5EF4-FFF2-40B4-BE49-F238E27FC236}">
                <a16:creationId xmlns:a16="http://schemas.microsoft.com/office/drawing/2014/main" id="{950DC0E8-143C-4A06-8AD9-A9A7A083B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0995" y="3452168"/>
            <a:ext cx="1896103" cy="1896103"/>
          </a:xfrm>
          <a:prstGeom prst="rect">
            <a:avLst/>
          </a:prstGeom>
        </p:spPr>
      </p:pic>
      <p:pic>
        <p:nvPicPr>
          <p:cNvPr id="10" name="Picture 9">
            <a:extLst>
              <a:ext uri="{FF2B5EF4-FFF2-40B4-BE49-F238E27FC236}">
                <a16:creationId xmlns:a16="http://schemas.microsoft.com/office/drawing/2014/main" id="{63A2454B-9D0A-48C0-87F5-1CB21A3E67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085" t="13064" r="21250" b="289"/>
          <a:stretch/>
        </p:blipFill>
        <p:spPr>
          <a:xfrm>
            <a:off x="1336430" y="3626400"/>
            <a:ext cx="2222695" cy="1231562"/>
          </a:xfrm>
          <a:prstGeom prst="rect">
            <a:avLst/>
          </a:prstGeom>
        </p:spPr>
      </p:pic>
      <p:sp>
        <p:nvSpPr>
          <p:cNvPr id="43" name="TextBox 42">
            <a:extLst>
              <a:ext uri="{FF2B5EF4-FFF2-40B4-BE49-F238E27FC236}">
                <a16:creationId xmlns:a16="http://schemas.microsoft.com/office/drawing/2014/main" id="{8FE89ABE-4749-434E-92DB-3C5784312BF0}"/>
              </a:ext>
            </a:extLst>
          </p:cNvPr>
          <p:cNvSpPr txBox="1"/>
          <p:nvPr/>
        </p:nvSpPr>
        <p:spPr>
          <a:xfrm>
            <a:off x="4275807" y="1387475"/>
            <a:ext cx="3474136" cy="584775"/>
          </a:xfrm>
          <a:prstGeom prst="rect">
            <a:avLst/>
          </a:prstGeom>
          <a:noFill/>
        </p:spPr>
        <p:txBody>
          <a:bodyPr wrap="square" rtlCol="0">
            <a:spAutoFit/>
          </a:bodyPr>
          <a:lstStyle/>
          <a:p>
            <a:pPr algn="ctr"/>
            <a:r>
              <a:rPr lang="en-ID" sz="3200" b="1" cap="all" dirty="0">
                <a:latin typeface="Galderglynn Titling Bl" panose="020B0A03040000020004" pitchFamily="34" charset="0"/>
              </a:rPr>
              <a:t>Our clients</a:t>
            </a:r>
          </a:p>
        </p:txBody>
      </p:sp>
      <p:pic>
        <p:nvPicPr>
          <p:cNvPr id="51" name="Picture 50">
            <a:extLst>
              <a:ext uri="{FF2B5EF4-FFF2-40B4-BE49-F238E27FC236}">
                <a16:creationId xmlns:a16="http://schemas.microsoft.com/office/drawing/2014/main" id="{F617BEAD-4BC5-4943-9D80-8C564B1F4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02906"/>
            <a:ext cx="7707412" cy="1566345"/>
          </a:xfrm>
          <a:prstGeom prst="rect">
            <a:avLst/>
          </a:prstGeom>
        </p:spPr>
      </p:pic>
      <p:pic>
        <p:nvPicPr>
          <p:cNvPr id="52" name="Picture 51">
            <a:extLst>
              <a:ext uri="{FF2B5EF4-FFF2-40B4-BE49-F238E27FC236}">
                <a16:creationId xmlns:a16="http://schemas.microsoft.com/office/drawing/2014/main" id="{CA718B3E-C9CC-4641-9598-F74CA22155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53" y="-9069"/>
            <a:ext cx="8229600" cy="1676400"/>
          </a:xfrm>
          <a:prstGeom prst="rect">
            <a:avLst/>
          </a:prstGeom>
        </p:spPr>
      </p:pic>
      <p:pic>
        <p:nvPicPr>
          <p:cNvPr id="28" name="Picture 2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051" y="325326"/>
            <a:ext cx="2720668" cy="1978516"/>
          </a:xfrm>
          <a:prstGeom prst="rect">
            <a:avLst/>
          </a:prstGeom>
        </p:spPr>
      </p:pic>
    </p:spTree>
    <p:extLst>
      <p:ext uri="{BB962C8B-B14F-4D97-AF65-F5344CB8AC3E}">
        <p14:creationId xmlns:p14="http://schemas.microsoft.com/office/powerpoint/2010/main" val="98551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40E5009E-0B3E-470A-B9C2-FF540281E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034" y="164443"/>
            <a:ext cx="9144000" cy="6858000"/>
          </a:xfrm>
          <a:prstGeom prst="rect">
            <a:avLst/>
          </a:prstGeom>
        </p:spPr>
      </p:pic>
      <p:cxnSp>
        <p:nvCxnSpPr>
          <p:cNvPr id="30" name="Straight Connector 29">
            <a:extLst>
              <a:ext uri="{FF2B5EF4-FFF2-40B4-BE49-F238E27FC236}">
                <a16:creationId xmlns:a16="http://schemas.microsoft.com/office/drawing/2014/main" id="{F92DE27F-170D-4C73-BD99-6DE4B7CC8C3E}"/>
              </a:ext>
            </a:extLst>
          </p:cNvPr>
          <p:cNvCxnSpPr/>
          <p:nvPr/>
        </p:nvCxnSpPr>
        <p:spPr>
          <a:xfrm>
            <a:off x="4953456"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8ECA9F-9AE1-4288-AE66-AD1D5B6C2E01}"/>
              </a:ext>
            </a:extLst>
          </p:cNvPr>
          <p:cNvCxnSpPr/>
          <p:nvPr/>
        </p:nvCxnSpPr>
        <p:spPr>
          <a:xfrm>
            <a:off x="7238542"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0E7F11-ED4B-4839-9788-B2496EF47E1B}"/>
              </a:ext>
            </a:extLst>
          </p:cNvPr>
          <p:cNvCxnSpPr/>
          <p:nvPr/>
        </p:nvCxnSpPr>
        <p:spPr>
          <a:xfrm>
            <a:off x="9523629"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92F903-C35D-4224-ADDC-577AB6920A7F}"/>
              </a:ext>
            </a:extLst>
          </p:cNvPr>
          <p:cNvCxnSpPr/>
          <p:nvPr/>
        </p:nvCxnSpPr>
        <p:spPr>
          <a:xfrm>
            <a:off x="2668369"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D43B02-7996-402E-BB1E-68DBECA0A355}"/>
              </a:ext>
            </a:extLst>
          </p:cNvPr>
          <p:cNvCxnSpPr>
            <a:cxnSpLocks/>
          </p:cNvCxnSpPr>
          <p:nvPr/>
        </p:nvCxnSpPr>
        <p:spPr>
          <a:xfrm>
            <a:off x="1108710" y="2575269"/>
            <a:ext cx="9974581" cy="0"/>
          </a:xfrm>
          <a:prstGeom prst="straightConnector1">
            <a:avLst/>
          </a:prstGeom>
          <a:ln w="38100">
            <a:solidFill>
              <a:srgbClr val="C604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0A45F0C-4446-4511-B017-5A0D89AC4B74}"/>
              </a:ext>
            </a:extLst>
          </p:cNvPr>
          <p:cNvGrpSpPr/>
          <p:nvPr/>
        </p:nvGrpSpPr>
        <p:grpSpPr>
          <a:xfrm>
            <a:off x="2541492" y="2448392"/>
            <a:ext cx="253754" cy="253754"/>
            <a:chOff x="2541492" y="2657267"/>
            <a:chExt cx="253754" cy="253754"/>
          </a:xfrm>
          <a:solidFill>
            <a:srgbClr val="0512C4"/>
          </a:solidFill>
        </p:grpSpPr>
        <p:sp>
          <p:nvSpPr>
            <p:cNvPr id="16" name="Rectangle 15">
              <a:extLst>
                <a:ext uri="{FF2B5EF4-FFF2-40B4-BE49-F238E27FC236}">
                  <a16:creationId xmlns:a16="http://schemas.microsoft.com/office/drawing/2014/main" id="{8A5CD746-07E3-4E85-9D67-28A6708616C4}"/>
                </a:ext>
              </a:extLst>
            </p:cNvPr>
            <p:cNvSpPr/>
            <p:nvPr/>
          </p:nvSpPr>
          <p:spPr>
            <a:xfrm>
              <a:off x="254149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Arrow: Chevron 32">
              <a:extLst>
                <a:ext uri="{FF2B5EF4-FFF2-40B4-BE49-F238E27FC236}">
                  <a16:creationId xmlns:a16="http://schemas.microsoft.com/office/drawing/2014/main" id="{965E5BC2-B86C-4B98-9AF8-A8FAF54D446D}"/>
                </a:ext>
              </a:extLst>
            </p:cNvPr>
            <p:cNvSpPr/>
            <p:nvPr/>
          </p:nvSpPr>
          <p:spPr>
            <a:xfrm rot="5400000">
              <a:off x="2626639" y="2728982"/>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9" name="Group 38">
            <a:extLst>
              <a:ext uri="{FF2B5EF4-FFF2-40B4-BE49-F238E27FC236}">
                <a16:creationId xmlns:a16="http://schemas.microsoft.com/office/drawing/2014/main" id="{550BBAD2-F648-476B-9413-F48BDF124E41}"/>
              </a:ext>
            </a:extLst>
          </p:cNvPr>
          <p:cNvGrpSpPr/>
          <p:nvPr/>
        </p:nvGrpSpPr>
        <p:grpSpPr>
          <a:xfrm>
            <a:off x="4826579" y="2448392"/>
            <a:ext cx="253754" cy="253754"/>
            <a:chOff x="4826579" y="2657267"/>
            <a:chExt cx="253754" cy="253754"/>
          </a:xfrm>
          <a:solidFill>
            <a:srgbClr val="0512C4"/>
          </a:solidFill>
        </p:grpSpPr>
        <p:sp>
          <p:nvSpPr>
            <p:cNvPr id="17" name="Rectangle 16">
              <a:extLst>
                <a:ext uri="{FF2B5EF4-FFF2-40B4-BE49-F238E27FC236}">
                  <a16:creationId xmlns:a16="http://schemas.microsoft.com/office/drawing/2014/main" id="{915AD4DE-5E5B-466F-8641-D208F258984E}"/>
                </a:ext>
              </a:extLst>
            </p:cNvPr>
            <p:cNvSpPr/>
            <p:nvPr/>
          </p:nvSpPr>
          <p:spPr>
            <a:xfrm>
              <a:off x="4826579"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Arrow: Chevron 33">
              <a:extLst>
                <a:ext uri="{FF2B5EF4-FFF2-40B4-BE49-F238E27FC236}">
                  <a16:creationId xmlns:a16="http://schemas.microsoft.com/office/drawing/2014/main" id="{314B0BC6-9F23-4252-A32A-2371B2D4B1C6}"/>
                </a:ext>
              </a:extLst>
            </p:cNvPr>
            <p:cNvSpPr/>
            <p:nvPr/>
          </p:nvSpPr>
          <p:spPr>
            <a:xfrm rot="5400000">
              <a:off x="4911724" y="2729404"/>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8" name="Group 37">
            <a:extLst>
              <a:ext uri="{FF2B5EF4-FFF2-40B4-BE49-F238E27FC236}">
                <a16:creationId xmlns:a16="http://schemas.microsoft.com/office/drawing/2014/main" id="{A898FE3E-1442-4705-9F6D-7EE82F07A41E}"/>
              </a:ext>
            </a:extLst>
          </p:cNvPr>
          <p:cNvGrpSpPr/>
          <p:nvPr/>
        </p:nvGrpSpPr>
        <p:grpSpPr>
          <a:xfrm>
            <a:off x="7111665" y="2448392"/>
            <a:ext cx="253754" cy="253754"/>
            <a:chOff x="7111665" y="2657267"/>
            <a:chExt cx="253754" cy="253754"/>
          </a:xfrm>
          <a:solidFill>
            <a:srgbClr val="0512C4"/>
          </a:solidFill>
        </p:grpSpPr>
        <p:sp>
          <p:nvSpPr>
            <p:cNvPr id="18" name="Rectangle 17">
              <a:extLst>
                <a:ext uri="{FF2B5EF4-FFF2-40B4-BE49-F238E27FC236}">
                  <a16:creationId xmlns:a16="http://schemas.microsoft.com/office/drawing/2014/main" id="{E8AE81F5-0033-4A0F-8B5A-BC533DF68B7E}"/>
                </a:ext>
              </a:extLst>
            </p:cNvPr>
            <p:cNvSpPr/>
            <p:nvPr/>
          </p:nvSpPr>
          <p:spPr>
            <a:xfrm>
              <a:off x="7111665"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Arrow: Chevron 34">
              <a:extLst>
                <a:ext uri="{FF2B5EF4-FFF2-40B4-BE49-F238E27FC236}">
                  <a16:creationId xmlns:a16="http://schemas.microsoft.com/office/drawing/2014/main" id="{FDB95C53-E49C-4B1F-B48B-36D63EF30B32}"/>
                </a:ext>
              </a:extLst>
            </p:cNvPr>
            <p:cNvSpPr/>
            <p:nvPr/>
          </p:nvSpPr>
          <p:spPr>
            <a:xfrm rot="5400000">
              <a:off x="7196812" y="2731825"/>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7" name="Group 36">
            <a:extLst>
              <a:ext uri="{FF2B5EF4-FFF2-40B4-BE49-F238E27FC236}">
                <a16:creationId xmlns:a16="http://schemas.microsoft.com/office/drawing/2014/main" id="{1D1910B7-E155-47DE-9FEE-5FD759274084}"/>
              </a:ext>
            </a:extLst>
          </p:cNvPr>
          <p:cNvGrpSpPr/>
          <p:nvPr/>
        </p:nvGrpSpPr>
        <p:grpSpPr>
          <a:xfrm>
            <a:off x="9396752" y="2448392"/>
            <a:ext cx="253754" cy="253754"/>
            <a:chOff x="9396752" y="2657267"/>
            <a:chExt cx="253754" cy="253754"/>
          </a:xfrm>
          <a:solidFill>
            <a:srgbClr val="0512C4"/>
          </a:solidFill>
        </p:grpSpPr>
        <p:sp>
          <p:nvSpPr>
            <p:cNvPr id="19" name="Rectangle 18">
              <a:extLst>
                <a:ext uri="{FF2B5EF4-FFF2-40B4-BE49-F238E27FC236}">
                  <a16:creationId xmlns:a16="http://schemas.microsoft.com/office/drawing/2014/main" id="{7C660F63-A461-46E9-B562-24271AACFBEE}"/>
                </a:ext>
              </a:extLst>
            </p:cNvPr>
            <p:cNvSpPr/>
            <p:nvPr/>
          </p:nvSpPr>
          <p:spPr>
            <a:xfrm>
              <a:off x="939675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Arrow: Chevron 35">
              <a:extLst>
                <a:ext uri="{FF2B5EF4-FFF2-40B4-BE49-F238E27FC236}">
                  <a16:creationId xmlns:a16="http://schemas.microsoft.com/office/drawing/2014/main" id="{B7D2372E-0E51-4400-A569-B8D7BA733622}"/>
                </a:ext>
              </a:extLst>
            </p:cNvPr>
            <p:cNvSpPr/>
            <p:nvPr/>
          </p:nvSpPr>
          <p:spPr>
            <a:xfrm rot="5400000">
              <a:off x="9481898" y="2728981"/>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pic>
        <p:nvPicPr>
          <p:cNvPr id="4" name="Picture 3">
            <a:extLst>
              <a:ext uri="{FF2B5EF4-FFF2-40B4-BE49-F238E27FC236}">
                <a16:creationId xmlns:a16="http://schemas.microsoft.com/office/drawing/2014/main" id="{6711C0DA-569E-4EA3-9D45-6CCC841D4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295" y="3715898"/>
            <a:ext cx="2561932" cy="1050392"/>
          </a:xfrm>
          <a:prstGeom prst="rect">
            <a:avLst/>
          </a:prstGeom>
        </p:spPr>
      </p:pic>
      <p:pic>
        <p:nvPicPr>
          <p:cNvPr id="8" name="Picture 7">
            <a:extLst>
              <a:ext uri="{FF2B5EF4-FFF2-40B4-BE49-F238E27FC236}">
                <a16:creationId xmlns:a16="http://schemas.microsoft.com/office/drawing/2014/main" id="{9CCB0990-ACD7-445C-B849-FFABE49184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88" t="18276" r="11969" b="16325"/>
          <a:stretch/>
        </p:blipFill>
        <p:spPr>
          <a:xfrm>
            <a:off x="1162745" y="3626400"/>
            <a:ext cx="2290746" cy="981110"/>
          </a:xfrm>
          <a:prstGeom prst="rect">
            <a:avLst/>
          </a:prstGeom>
        </p:spPr>
      </p:pic>
      <p:pic>
        <p:nvPicPr>
          <p:cNvPr id="12" name="Picture 11">
            <a:extLst>
              <a:ext uri="{FF2B5EF4-FFF2-40B4-BE49-F238E27FC236}">
                <a16:creationId xmlns:a16="http://schemas.microsoft.com/office/drawing/2014/main" id="{B76650E6-4B4A-41AD-9652-9A15D15C4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373" y="3785934"/>
            <a:ext cx="1320092" cy="1320092"/>
          </a:xfrm>
          <a:prstGeom prst="rect">
            <a:avLst/>
          </a:prstGeom>
        </p:spPr>
      </p:pic>
      <p:pic>
        <p:nvPicPr>
          <p:cNvPr id="14" name="Picture 13">
            <a:extLst>
              <a:ext uri="{FF2B5EF4-FFF2-40B4-BE49-F238E27FC236}">
                <a16:creationId xmlns:a16="http://schemas.microsoft.com/office/drawing/2014/main" id="{E903BC2C-9E8F-4455-B4FA-DE4DA9334668}"/>
              </a:ext>
            </a:extLst>
          </p:cNvPr>
          <p:cNvPicPr>
            <a:picLocks noChangeAspect="1"/>
          </p:cNvPicPr>
          <p:nvPr/>
        </p:nvPicPr>
        <p:blipFill rotWithShape="1">
          <a:blip r:embed="rId6">
            <a:extLst>
              <a:ext uri="{28A0092B-C50C-407E-A947-70E740481C1C}">
                <a14:useLocalDpi xmlns:a14="http://schemas.microsoft.com/office/drawing/2010/main" val="0"/>
              </a:ext>
            </a:extLst>
          </a:blip>
          <a:srcRect l="-1" t="30312" r="-7230" b="33482"/>
          <a:stretch/>
        </p:blipFill>
        <p:spPr>
          <a:xfrm>
            <a:off x="8359603" y="3892876"/>
            <a:ext cx="2438371" cy="823296"/>
          </a:xfrm>
          <a:prstGeom prst="rect">
            <a:avLst/>
          </a:prstGeom>
        </p:spPr>
      </p:pic>
      <p:sp>
        <p:nvSpPr>
          <p:cNvPr id="42" name="TextBox 41">
            <a:extLst>
              <a:ext uri="{FF2B5EF4-FFF2-40B4-BE49-F238E27FC236}">
                <a16:creationId xmlns:a16="http://schemas.microsoft.com/office/drawing/2014/main" id="{C067D316-6B18-4C2F-ABAD-8CA19EBF4027}"/>
              </a:ext>
            </a:extLst>
          </p:cNvPr>
          <p:cNvSpPr txBox="1"/>
          <p:nvPr/>
        </p:nvSpPr>
        <p:spPr>
          <a:xfrm>
            <a:off x="4255487" y="1367155"/>
            <a:ext cx="3474136" cy="584775"/>
          </a:xfrm>
          <a:prstGeom prst="rect">
            <a:avLst/>
          </a:prstGeom>
          <a:noFill/>
        </p:spPr>
        <p:txBody>
          <a:bodyPr wrap="square" rtlCol="0">
            <a:spAutoFit/>
          </a:bodyPr>
          <a:lstStyle/>
          <a:p>
            <a:pPr algn="ctr"/>
            <a:r>
              <a:rPr lang="en-ID" sz="3200" b="1" cap="all" dirty="0">
                <a:latin typeface="Galderglynn Titling Bl" panose="020B0A03040000020004" pitchFamily="34" charset="0"/>
              </a:rPr>
              <a:t>Our clients</a:t>
            </a:r>
          </a:p>
        </p:txBody>
      </p:sp>
      <p:pic>
        <p:nvPicPr>
          <p:cNvPr id="50" name="Picture 49">
            <a:extLst>
              <a:ext uri="{FF2B5EF4-FFF2-40B4-BE49-F238E27FC236}">
                <a16:creationId xmlns:a16="http://schemas.microsoft.com/office/drawing/2014/main" id="{1F30D3B5-EAC6-4701-A29D-3D85557D3B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02906"/>
            <a:ext cx="7707412" cy="1566345"/>
          </a:xfrm>
          <a:prstGeom prst="rect">
            <a:avLst/>
          </a:prstGeom>
        </p:spPr>
      </p:pic>
      <p:pic>
        <p:nvPicPr>
          <p:cNvPr id="52" name="Picture 51">
            <a:extLst>
              <a:ext uri="{FF2B5EF4-FFF2-40B4-BE49-F238E27FC236}">
                <a16:creationId xmlns:a16="http://schemas.microsoft.com/office/drawing/2014/main" id="{807365C4-5BC7-4E6B-BAE5-889422E499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53" y="-9069"/>
            <a:ext cx="8229600" cy="1676400"/>
          </a:xfrm>
          <a:prstGeom prst="rect">
            <a:avLst/>
          </a:prstGeom>
        </p:spPr>
      </p:pic>
      <p:pic>
        <p:nvPicPr>
          <p:cNvPr id="28" name="Picture 2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051" y="325326"/>
            <a:ext cx="2720668" cy="1978516"/>
          </a:xfrm>
          <a:prstGeom prst="rect">
            <a:avLst/>
          </a:prstGeom>
        </p:spPr>
      </p:pic>
    </p:spTree>
    <p:extLst>
      <p:ext uri="{BB962C8B-B14F-4D97-AF65-F5344CB8AC3E}">
        <p14:creationId xmlns:p14="http://schemas.microsoft.com/office/powerpoint/2010/main" val="70687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0E5009E-0B3E-470A-B9C2-FF540281E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034" y="164443"/>
            <a:ext cx="9144000" cy="6858000"/>
          </a:xfrm>
          <a:prstGeom prst="rect">
            <a:avLst/>
          </a:prstGeom>
        </p:spPr>
      </p:pic>
      <p:cxnSp>
        <p:nvCxnSpPr>
          <p:cNvPr id="30" name="Straight Connector 29">
            <a:extLst>
              <a:ext uri="{FF2B5EF4-FFF2-40B4-BE49-F238E27FC236}">
                <a16:creationId xmlns:a16="http://schemas.microsoft.com/office/drawing/2014/main" id="{F92DE27F-170D-4C73-BD99-6DE4B7CC8C3E}"/>
              </a:ext>
            </a:extLst>
          </p:cNvPr>
          <p:cNvCxnSpPr/>
          <p:nvPr/>
        </p:nvCxnSpPr>
        <p:spPr>
          <a:xfrm>
            <a:off x="4953456"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8ECA9F-9AE1-4288-AE66-AD1D5B6C2E01}"/>
              </a:ext>
            </a:extLst>
          </p:cNvPr>
          <p:cNvCxnSpPr/>
          <p:nvPr/>
        </p:nvCxnSpPr>
        <p:spPr>
          <a:xfrm>
            <a:off x="7238542"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0E7F11-ED4B-4839-9788-B2496EF47E1B}"/>
              </a:ext>
            </a:extLst>
          </p:cNvPr>
          <p:cNvCxnSpPr/>
          <p:nvPr/>
        </p:nvCxnSpPr>
        <p:spPr>
          <a:xfrm>
            <a:off x="9523629"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92F903-C35D-4224-ADDC-577AB6920A7F}"/>
              </a:ext>
            </a:extLst>
          </p:cNvPr>
          <p:cNvCxnSpPr/>
          <p:nvPr/>
        </p:nvCxnSpPr>
        <p:spPr>
          <a:xfrm>
            <a:off x="2668369" y="2608227"/>
            <a:ext cx="0" cy="985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D43B02-7996-402E-BB1E-68DBECA0A355}"/>
              </a:ext>
            </a:extLst>
          </p:cNvPr>
          <p:cNvCxnSpPr>
            <a:cxnSpLocks/>
          </p:cNvCxnSpPr>
          <p:nvPr/>
        </p:nvCxnSpPr>
        <p:spPr>
          <a:xfrm>
            <a:off x="1108710" y="2575269"/>
            <a:ext cx="9974581" cy="0"/>
          </a:xfrm>
          <a:prstGeom prst="straightConnector1">
            <a:avLst/>
          </a:prstGeom>
          <a:ln w="38100">
            <a:solidFill>
              <a:srgbClr val="C604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0A45F0C-4446-4511-B017-5A0D89AC4B74}"/>
              </a:ext>
            </a:extLst>
          </p:cNvPr>
          <p:cNvGrpSpPr/>
          <p:nvPr/>
        </p:nvGrpSpPr>
        <p:grpSpPr>
          <a:xfrm>
            <a:off x="2541492" y="2448392"/>
            <a:ext cx="253754" cy="253754"/>
            <a:chOff x="2541492" y="2657267"/>
            <a:chExt cx="253754" cy="253754"/>
          </a:xfrm>
          <a:solidFill>
            <a:srgbClr val="0512C4"/>
          </a:solidFill>
        </p:grpSpPr>
        <p:sp>
          <p:nvSpPr>
            <p:cNvPr id="16" name="Rectangle 15">
              <a:extLst>
                <a:ext uri="{FF2B5EF4-FFF2-40B4-BE49-F238E27FC236}">
                  <a16:creationId xmlns:a16="http://schemas.microsoft.com/office/drawing/2014/main" id="{8A5CD746-07E3-4E85-9D67-28A6708616C4}"/>
                </a:ext>
              </a:extLst>
            </p:cNvPr>
            <p:cNvSpPr/>
            <p:nvPr/>
          </p:nvSpPr>
          <p:spPr>
            <a:xfrm>
              <a:off x="254149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Arrow: Chevron 32">
              <a:extLst>
                <a:ext uri="{FF2B5EF4-FFF2-40B4-BE49-F238E27FC236}">
                  <a16:creationId xmlns:a16="http://schemas.microsoft.com/office/drawing/2014/main" id="{965E5BC2-B86C-4B98-9AF8-A8FAF54D446D}"/>
                </a:ext>
              </a:extLst>
            </p:cNvPr>
            <p:cNvSpPr/>
            <p:nvPr/>
          </p:nvSpPr>
          <p:spPr>
            <a:xfrm rot="5400000">
              <a:off x="2626639" y="2728982"/>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9" name="Group 38">
            <a:extLst>
              <a:ext uri="{FF2B5EF4-FFF2-40B4-BE49-F238E27FC236}">
                <a16:creationId xmlns:a16="http://schemas.microsoft.com/office/drawing/2014/main" id="{550BBAD2-F648-476B-9413-F48BDF124E41}"/>
              </a:ext>
            </a:extLst>
          </p:cNvPr>
          <p:cNvGrpSpPr/>
          <p:nvPr/>
        </p:nvGrpSpPr>
        <p:grpSpPr>
          <a:xfrm>
            <a:off x="4826579" y="2448392"/>
            <a:ext cx="253754" cy="253754"/>
            <a:chOff x="4826579" y="2657267"/>
            <a:chExt cx="253754" cy="253754"/>
          </a:xfrm>
          <a:solidFill>
            <a:srgbClr val="0512C4"/>
          </a:solidFill>
        </p:grpSpPr>
        <p:sp>
          <p:nvSpPr>
            <p:cNvPr id="17" name="Rectangle 16">
              <a:extLst>
                <a:ext uri="{FF2B5EF4-FFF2-40B4-BE49-F238E27FC236}">
                  <a16:creationId xmlns:a16="http://schemas.microsoft.com/office/drawing/2014/main" id="{915AD4DE-5E5B-466F-8641-D208F258984E}"/>
                </a:ext>
              </a:extLst>
            </p:cNvPr>
            <p:cNvSpPr/>
            <p:nvPr/>
          </p:nvSpPr>
          <p:spPr>
            <a:xfrm>
              <a:off x="4826579"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Arrow: Chevron 33">
              <a:extLst>
                <a:ext uri="{FF2B5EF4-FFF2-40B4-BE49-F238E27FC236}">
                  <a16:creationId xmlns:a16="http://schemas.microsoft.com/office/drawing/2014/main" id="{314B0BC6-9F23-4252-A32A-2371B2D4B1C6}"/>
                </a:ext>
              </a:extLst>
            </p:cNvPr>
            <p:cNvSpPr/>
            <p:nvPr/>
          </p:nvSpPr>
          <p:spPr>
            <a:xfrm rot="5400000">
              <a:off x="4911724" y="2729404"/>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8" name="Group 37">
            <a:extLst>
              <a:ext uri="{FF2B5EF4-FFF2-40B4-BE49-F238E27FC236}">
                <a16:creationId xmlns:a16="http://schemas.microsoft.com/office/drawing/2014/main" id="{A898FE3E-1442-4705-9F6D-7EE82F07A41E}"/>
              </a:ext>
            </a:extLst>
          </p:cNvPr>
          <p:cNvGrpSpPr/>
          <p:nvPr/>
        </p:nvGrpSpPr>
        <p:grpSpPr>
          <a:xfrm>
            <a:off x="7111665" y="2448392"/>
            <a:ext cx="253754" cy="253754"/>
            <a:chOff x="7111665" y="2657267"/>
            <a:chExt cx="253754" cy="253754"/>
          </a:xfrm>
          <a:solidFill>
            <a:srgbClr val="0512C4"/>
          </a:solidFill>
        </p:grpSpPr>
        <p:sp>
          <p:nvSpPr>
            <p:cNvPr id="18" name="Rectangle 17">
              <a:extLst>
                <a:ext uri="{FF2B5EF4-FFF2-40B4-BE49-F238E27FC236}">
                  <a16:creationId xmlns:a16="http://schemas.microsoft.com/office/drawing/2014/main" id="{E8AE81F5-0033-4A0F-8B5A-BC533DF68B7E}"/>
                </a:ext>
              </a:extLst>
            </p:cNvPr>
            <p:cNvSpPr/>
            <p:nvPr/>
          </p:nvSpPr>
          <p:spPr>
            <a:xfrm>
              <a:off x="7111665"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Arrow: Chevron 34">
              <a:extLst>
                <a:ext uri="{FF2B5EF4-FFF2-40B4-BE49-F238E27FC236}">
                  <a16:creationId xmlns:a16="http://schemas.microsoft.com/office/drawing/2014/main" id="{FDB95C53-E49C-4B1F-B48B-36D63EF30B32}"/>
                </a:ext>
              </a:extLst>
            </p:cNvPr>
            <p:cNvSpPr/>
            <p:nvPr/>
          </p:nvSpPr>
          <p:spPr>
            <a:xfrm rot="5400000">
              <a:off x="7196812" y="2731825"/>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37" name="Group 36">
            <a:extLst>
              <a:ext uri="{FF2B5EF4-FFF2-40B4-BE49-F238E27FC236}">
                <a16:creationId xmlns:a16="http://schemas.microsoft.com/office/drawing/2014/main" id="{1D1910B7-E155-47DE-9FEE-5FD759274084}"/>
              </a:ext>
            </a:extLst>
          </p:cNvPr>
          <p:cNvGrpSpPr/>
          <p:nvPr/>
        </p:nvGrpSpPr>
        <p:grpSpPr>
          <a:xfrm>
            <a:off x="9396752" y="2448392"/>
            <a:ext cx="253754" cy="253754"/>
            <a:chOff x="9396752" y="2657267"/>
            <a:chExt cx="253754" cy="253754"/>
          </a:xfrm>
          <a:solidFill>
            <a:srgbClr val="0512C4"/>
          </a:solidFill>
        </p:grpSpPr>
        <p:sp>
          <p:nvSpPr>
            <p:cNvPr id="19" name="Rectangle 18">
              <a:extLst>
                <a:ext uri="{FF2B5EF4-FFF2-40B4-BE49-F238E27FC236}">
                  <a16:creationId xmlns:a16="http://schemas.microsoft.com/office/drawing/2014/main" id="{7C660F63-A461-46E9-B562-24271AACFBEE}"/>
                </a:ext>
              </a:extLst>
            </p:cNvPr>
            <p:cNvSpPr/>
            <p:nvPr/>
          </p:nvSpPr>
          <p:spPr>
            <a:xfrm>
              <a:off x="9396752" y="2657267"/>
              <a:ext cx="253754" cy="2537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Arrow: Chevron 35">
              <a:extLst>
                <a:ext uri="{FF2B5EF4-FFF2-40B4-BE49-F238E27FC236}">
                  <a16:creationId xmlns:a16="http://schemas.microsoft.com/office/drawing/2014/main" id="{B7D2372E-0E51-4400-A569-B8D7BA733622}"/>
                </a:ext>
              </a:extLst>
            </p:cNvPr>
            <p:cNvSpPr/>
            <p:nvPr/>
          </p:nvSpPr>
          <p:spPr>
            <a:xfrm rot="5400000">
              <a:off x="9481898" y="2728981"/>
              <a:ext cx="83459" cy="11032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pic>
        <p:nvPicPr>
          <p:cNvPr id="3" name="Picture 2">
            <a:extLst>
              <a:ext uri="{FF2B5EF4-FFF2-40B4-BE49-F238E27FC236}">
                <a16:creationId xmlns:a16="http://schemas.microsoft.com/office/drawing/2014/main" id="{4D402410-7AE9-4E68-B9C0-A2135AEF56FA}"/>
              </a:ext>
            </a:extLst>
          </p:cNvPr>
          <p:cNvPicPr>
            <a:picLocks noChangeAspect="1"/>
          </p:cNvPicPr>
          <p:nvPr/>
        </p:nvPicPr>
        <p:blipFill rotWithShape="1">
          <a:blip r:embed="rId3">
            <a:extLst>
              <a:ext uri="{28A0092B-C50C-407E-A947-70E740481C1C}">
                <a14:useLocalDpi xmlns:a14="http://schemas.microsoft.com/office/drawing/2010/main" val="0"/>
              </a:ext>
            </a:extLst>
          </a:blip>
          <a:srcRect l="16085" t="26014" r="14654" b="28893"/>
          <a:stretch/>
        </p:blipFill>
        <p:spPr>
          <a:xfrm>
            <a:off x="8372545" y="3889395"/>
            <a:ext cx="2778034" cy="1030574"/>
          </a:xfrm>
          <a:prstGeom prst="rect">
            <a:avLst/>
          </a:prstGeom>
        </p:spPr>
      </p:pic>
      <p:pic>
        <p:nvPicPr>
          <p:cNvPr id="6" name="Picture 5">
            <a:extLst>
              <a:ext uri="{FF2B5EF4-FFF2-40B4-BE49-F238E27FC236}">
                <a16:creationId xmlns:a16="http://schemas.microsoft.com/office/drawing/2014/main" id="{EB96BE1B-CECE-42BC-90B5-FB6C9A727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6246" y="3785934"/>
            <a:ext cx="1284244" cy="1444775"/>
          </a:xfrm>
          <a:prstGeom prst="rect">
            <a:avLst/>
          </a:prstGeom>
        </p:spPr>
      </p:pic>
      <p:pic>
        <p:nvPicPr>
          <p:cNvPr id="10" name="Picture 9">
            <a:extLst>
              <a:ext uri="{FF2B5EF4-FFF2-40B4-BE49-F238E27FC236}">
                <a16:creationId xmlns:a16="http://schemas.microsoft.com/office/drawing/2014/main" id="{3E1E3FEB-42DE-4D87-9F29-52256336D974}"/>
              </a:ext>
            </a:extLst>
          </p:cNvPr>
          <p:cNvPicPr>
            <a:picLocks noChangeAspect="1"/>
          </p:cNvPicPr>
          <p:nvPr/>
        </p:nvPicPr>
        <p:blipFill rotWithShape="1">
          <a:blip r:embed="rId5">
            <a:extLst>
              <a:ext uri="{28A0092B-C50C-407E-A947-70E740481C1C}">
                <a14:useLocalDpi xmlns:a14="http://schemas.microsoft.com/office/drawing/2010/main" val="0"/>
              </a:ext>
            </a:extLst>
          </a:blip>
          <a:srcRect l="23971" r="18366" b="7741"/>
          <a:stretch/>
        </p:blipFill>
        <p:spPr>
          <a:xfrm>
            <a:off x="4241980" y="3889395"/>
            <a:ext cx="1676705" cy="1341314"/>
          </a:xfrm>
          <a:prstGeom prst="rect">
            <a:avLst/>
          </a:prstGeom>
        </p:spPr>
      </p:pic>
      <p:pic>
        <p:nvPicPr>
          <p:cNvPr id="13" name="Picture 12">
            <a:extLst>
              <a:ext uri="{FF2B5EF4-FFF2-40B4-BE49-F238E27FC236}">
                <a16:creationId xmlns:a16="http://schemas.microsoft.com/office/drawing/2014/main" id="{EE7FDF90-087F-4E01-B789-827C9822D6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00" t="3257" r="33730" b="3852"/>
          <a:stretch/>
        </p:blipFill>
        <p:spPr>
          <a:xfrm>
            <a:off x="6726248" y="3785934"/>
            <a:ext cx="1041896" cy="1681806"/>
          </a:xfrm>
          <a:prstGeom prst="rect">
            <a:avLst/>
          </a:prstGeom>
        </p:spPr>
      </p:pic>
      <p:sp>
        <p:nvSpPr>
          <p:cNvPr id="42" name="TextBox 41">
            <a:extLst>
              <a:ext uri="{FF2B5EF4-FFF2-40B4-BE49-F238E27FC236}">
                <a16:creationId xmlns:a16="http://schemas.microsoft.com/office/drawing/2014/main" id="{77ED989F-B034-42CD-80D7-9FDD0B07CD94}"/>
              </a:ext>
            </a:extLst>
          </p:cNvPr>
          <p:cNvSpPr txBox="1"/>
          <p:nvPr/>
        </p:nvSpPr>
        <p:spPr>
          <a:xfrm>
            <a:off x="4367247" y="1417955"/>
            <a:ext cx="3474136" cy="584775"/>
          </a:xfrm>
          <a:prstGeom prst="rect">
            <a:avLst/>
          </a:prstGeom>
          <a:noFill/>
        </p:spPr>
        <p:txBody>
          <a:bodyPr wrap="square" rtlCol="0">
            <a:spAutoFit/>
          </a:bodyPr>
          <a:lstStyle/>
          <a:p>
            <a:pPr algn="ctr"/>
            <a:r>
              <a:rPr lang="en-ID" sz="3200" b="1" cap="all" dirty="0">
                <a:latin typeface="Galderglynn Titling Bl" panose="020B0A03040000020004" pitchFamily="34" charset="0"/>
              </a:rPr>
              <a:t>Our clients</a:t>
            </a:r>
          </a:p>
        </p:txBody>
      </p:sp>
      <p:pic>
        <p:nvPicPr>
          <p:cNvPr id="50" name="Picture 49">
            <a:extLst>
              <a:ext uri="{FF2B5EF4-FFF2-40B4-BE49-F238E27FC236}">
                <a16:creationId xmlns:a16="http://schemas.microsoft.com/office/drawing/2014/main" id="{25A67FEE-87AF-4F7E-9763-101E59A681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02906"/>
            <a:ext cx="7707412" cy="1566345"/>
          </a:xfrm>
          <a:prstGeom prst="rect">
            <a:avLst/>
          </a:prstGeom>
        </p:spPr>
      </p:pic>
      <p:pic>
        <p:nvPicPr>
          <p:cNvPr id="51" name="Picture 50">
            <a:extLst>
              <a:ext uri="{FF2B5EF4-FFF2-40B4-BE49-F238E27FC236}">
                <a16:creationId xmlns:a16="http://schemas.microsoft.com/office/drawing/2014/main" id="{7F3057E6-13FB-4E8F-8C70-904009B973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53" y="-9069"/>
            <a:ext cx="8229600" cy="1676400"/>
          </a:xfrm>
          <a:prstGeom prst="rect">
            <a:avLst/>
          </a:prstGeom>
        </p:spPr>
      </p:pic>
      <p:pic>
        <p:nvPicPr>
          <p:cNvPr id="28" name="Picture 2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051" y="325326"/>
            <a:ext cx="2720668" cy="1978516"/>
          </a:xfrm>
          <a:prstGeom prst="rect">
            <a:avLst/>
          </a:prstGeom>
        </p:spPr>
      </p:pic>
    </p:spTree>
    <p:extLst>
      <p:ext uri="{BB962C8B-B14F-4D97-AF65-F5344CB8AC3E}">
        <p14:creationId xmlns:p14="http://schemas.microsoft.com/office/powerpoint/2010/main" val="334402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48A5C-27D7-4766-8100-6BA84DCAC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2" name="Rectangle 11">
            <a:extLst>
              <a:ext uri="{FF2B5EF4-FFF2-40B4-BE49-F238E27FC236}">
                <a16:creationId xmlns:a16="http://schemas.microsoft.com/office/drawing/2014/main" id="{76CC939B-B04D-4BA3-9C43-8825ABE91A6A}"/>
              </a:ext>
            </a:extLst>
          </p:cNvPr>
          <p:cNvSpPr/>
          <p:nvPr/>
        </p:nvSpPr>
        <p:spPr>
          <a:xfrm>
            <a:off x="0" y="-2"/>
            <a:ext cx="12192000" cy="6858001"/>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F81C70-312E-4D1C-AFDA-FA81F9913DE5}"/>
              </a:ext>
            </a:extLst>
          </p:cNvPr>
          <p:cNvSpPr txBox="1"/>
          <p:nvPr/>
        </p:nvSpPr>
        <p:spPr>
          <a:xfrm>
            <a:off x="323214" y="283560"/>
            <a:ext cx="4625946" cy="584775"/>
          </a:xfrm>
          <a:prstGeom prst="rect">
            <a:avLst/>
          </a:prstGeom>
          <a:noFill/>
        </p:spPr>
        <p:txBody>
          <a:bodyPr wrap="none" rtlCol="0">
            <a:spAutoFit/>
          </a:bodyPr>
          <a:lstStyle/>
          <a:p>
            <a:r>
              <a:rPr lang="en-ID" sz="3200" b="1" cap="all" dirty="0">
                <a:solidFill>
                  <a:srgbClr val="C60405"/>
                </a:solidFill>
                <a:effectLst>
                  <a:outerShdw blurRad="38100" dist="38100" dir="2700000" algn="tl">
                    <a:srgbClr val="000000">
                      <a:alpha val="43137"/>
                    </a:srgbClr>
                  </a:outerShdw>
                </a:effectLst>
                <a:latin typeface="Lato" panose="020F0502020204030203" pitchFamily="34" charset="0"/>
              </a:rPr>
              <a:t>DR.BAHER EL-HADARY</a:t>
            </a:r>
          </a:p>
        </p:txBody>
      </p:sp>
      <p:sp>
        <p:nvSpPr>
          <p:cNvPr id="8" name="Rectangle 7">
            <a:extLst>
              <a:ext uri="{FF2B5EF4-FFF2-40B4-BE49-F238E27FC236}">
                <a16:creationId xmlns:a16="http://schemas.microsoft.com/office/drawing/2014/main" id="{B6F33C86-183D-432F-B820-8142732AE78C}"/>
              </a:ext>
            </a:extLst>
          </p:cNvPr>
          <p:cNvSpPr/>
          <p:nvPr/>
        </p:nvSpPr>
        <p:spPr>
          <a:xfrm>
            <a:off x="455293" y="910158"/>
            <a:ext cx="2944714" cy="311118"/>
          </a:xfrm>
          <a:prstGeom prst="rect">
            <a:avLst/>
          </a:prstGeom>
          <a:solidFill>
            <a:srgbClr val="051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Subtitle 2">
            <a:extLst>
              <a:ext uri="{FF2B5EF4-FFF2-40B4-BE49-F238E27FC236}">
                <a16:creationId xmlns:a16="http://schemas.microsoft.com/office/drawing/2014/main" id="{BB317BD1-591C-47C2-898B-C0C10434D18A}"/>
              </a:ext>
            </a:extLst>
          </p:cNvPr>
          <p:cNvSpPr txBox="1">
            <a:spLocks/>
          </p:cNvSpPr>
          <p:nvPr/>
        </p:nvSpPr>
        <p:spPr>
          <a:xfrm>
            <a:off x="414654" y="910158"/>
            <a:ext cx="3284052" cy="3111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D" sz="16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Founder &amp; Managing Partner</a:t>
            </a:r>
            <a:endParaRPr lang="id-ID" sz="1600" b="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4" name="Picture Placeholder 3">
            <a:extLst>
              <a:ext uri="{FF2B5EF4-FFF2-40B4-BE49-F238E27FC236}">
                <a16:creationId xmlns:a16="http://schemas.microsoft.com/office/drawing/2014/main" id="{34778941-06F4-4998-9184-902432587B4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045" b="1045"/>
          <a:stretch>
            <a:fillRect/>
          </a:stretch>
        </p:blipFill>
        <p:spPr>
          <a:xfrm>
            <a:off x="8699332" y="1381152"/>
            <a:ext cx="3037375" cy="43796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TextBox 10">
            <a:extLst>
              <a:ext uri="{FF2B5EF4-FFF2-40B4-BE49-F238E27FC236}">
                <a16:creationId xmlns:a16="http://schemas.microsoft.com/office/drawing/2014/main" id="{FA4B6F4A-01B4-4C03-ACF8-3DA40AE321B2}"/>
              </a:ext>
            </a:extLst>
          </p:cNvPr>
          <p:cNvSpPr txBox="1"/>
          <p:nvPr/>
        </p:nvSpPr>
        <p:spPr>
          <a:xfrm>
            <a:off x="160420" y="1396779"/>
            <a:ext cx="8373980" cy="5078313"/>
          </a:xfrm>
          <a:prstGeom prst="rect">
            <a:avLst/>
          </a:prstGeom>
          <a:noFill/>
        </p:spPr>
        <p:txBody>
          <a:bodyPr wrap="square" rtlCol="0">
            <a:spAutoFit/>
          </a:bodyPr>
          <a:lstStyle/>
          <a:p>
            <a:pPr marL="285750" indent="-285750" algn="just">
              <a:buFont typeface="Wingdings" panose="05000000000000000000" pitchFamily="2" charset="2"/>
              <a:buChar char="§"/>
            </a:pPr>
            <a:r>
              <a:rPr lang="en-US" b="1" dirty="0">
                <a:solidFill>
                  <a:schemeClr val="tx1">
                    <a:lumMod val="85000"/>
                    <a:lumOff val="15000"/>
                  </a:schemeClr>
                </a:solidFill>
              </a:rPr>
              <a:t>Dr. </a:t>
            </a:r>
            <a:r>
              <a:rPr lang="en-US" b="1" dirty="0" err="1">
                <a:solidFill>
                  <a:schemeClr val="tx1">
                    <a:lumMod val="85000"/>
                    <a:lumOff val="15000"/>
                  </a:schemeClr>
                </a:solidFill>
              </a:rPr>
              <a:t>Baher</a:t>
            </a:r>
            <a:r>
              <a:rPr lang="en-US" b="1" dirty="0">
                <a:solidFill>
                  <a:schemeClr val="tx1">
                    <a:lumMod val="85000"/>
                    <a:lumOff val="15000"/>
                  </a:schemeClr>
                </a:solidFill>
              </a:rPr>
              <a:t> had achieved his LL.B. from the Faculty of Law, Cairo University, in 1995 and has attended several courses at the American University and American Legal Center in Cairo.</a:t>
            </a:r>
            <a:endParaRPr lang="ar-EG" b="1" dirty="0">
              <a:solidFill>
                <a:schemeClr val="tx1">
                  <a:lumMod val="85000"/>
                  <a:lumOff val="15000"/>
                </a:schemeClr>
              </a:solidFill>
            </a:endParaRPr>
          </a:p>
          <a:p>
            <a:pPr marL="285750" indent="-285750" algn="just">
              <a:buFont typeface="Wingdings" panose="05000000000000000000" pitchFamily="2" charset="2"/>
              <a:buChar char="§"/>
            </a:pPr>
            <a:r>
              <a:rPr lang="en-US" b="1" dirty="0">
                <a:solidFill>
                  <a:schemeClr val="tx1">
                    <a:lumMod val="85000"/>
                    <a:lumOff val="15000"/>
                  </a:schemeClr>
                </a:solidFill>
              </a:rPr>
              <a:t>Dr. </a:t>
            </a:r>
            <a:r>
              <a:rPr lang="en-US" b="1" dirty="0" err="1">
                <a:solidFill>
                  <a:schemeClr val="tx1">
                    <a:lumMod val="85000"/>
                    <a:lumOff val="15000"/>
                  </a:schemeClr>
                </a:solidFill>
              </a:rPr>
              <a:t>Baher</a:t>
            </a:r>
            <a:r>
              <a:rPr lang="en-US" b="1" dirty="0">
                <a:solidFill>
                  <a:schemeClr val="tx1">
                    <a:lumMod val="85000"/>
                    <a:lumOff val="15000"/>
                  </a:schemeClr>
                </a:solidFill>
              </a:rPr>
              <a:t> extensive education in law assists him in the cases he undertakes. He achieved a Ph.D. degree </a:t>
            </a:r>
          </a:p>
          <a:p>
            <a:pPr algn="just"/>
            <a:endParaRPr lang="ar-EG" sz="1100" b="1" dirty="0">
              <a:solidFill>
                <a:schemeClr val="tx1">
                  <a:lumMod val="85000"/>
                  <a:lumOff val="15000"/>
                </a:schemeClr>
              </a:solidFill>
            </a:endParaRPr>
          </a:p>
          <a:p>
            <a:pPr marL="285750" indent="-285750" algn="just">
              <a:buFont typeface="Wingdings" panose="05000000000000000000" pitchFamily="2" charset="2"/>
              <a:buChar char="§"/>
            </a:pPr>
            <a:r>
              <a:rPr lang="en-US" b="1" dirty="0">
                <a:solidFill>
                  <a:schemeClr val="tx1">
                    <a:lumMod val="85000"/>
                    <a:lumOff val="15000"/>
                  </a:schemeClr>
                </a:solidFill>
              </a:rPr>
              <a:t>(Doctorate at International Contract Law) - from the University of </a:t>
            </a:r>
            <a:r>
              <a:rPr lang="en-US" b="1" dirty="0" err="1">
                <a:solidFill>
                  <a:schemeClr val="tx1">
                    <a:lumMod val="85000"/>
                    <a:lumOff val="15000"/>
                  </a:schemeClr>
                </a:solidFill>
              </a:rPr>
              <a:t>Bakerville</a:t>
            </a:r>
            <a:r>
              <a:rPr lang="en-US" b="1" dirty="0">
                <a:solidFill>
                  <a:schemeClr val="tx1">
                    <a:lumMod val="85000"/>
                    <a:lumOff val="15000"/>
                  </a:schemeClr>
                </a:solidFill>
              </a:rPr>
              <a:t> in California - the United States of America in 2014. </a:t>
            </a:r>
            <a:endParaRPr lang="ar-EG" b="1" dirty="0">
              <a:solidFill>
                <a:schemeClr val="tx1">
                  <a:lumMod val="85000"/>
                  <a:lumOff val="15000"/>
                </a:schemeClr>
              </a:solidFill>
            </a:endParaRPr>
          </a:p>
          <a:p>
            <a:pPr marL="285750" indent="-285750" algn="just">
              <a:buFont typeface="Wingdings" panose="05000000000000000000" pitchFamily="2" charset="2"/>
              <a:buChar char="§"/>
            </a:pPr>
            <a:endParaRPr lang="ar-EG" b="1" dirty="0">
              <a:solidFill>
                <a:schemeClr val="tx1">
                  <a:lumMod val="85000"/>
                  <a:lumOff val="15000"/>
                </a:schemeClr>
              </a:solidFill>
            </a:endParaRPr>
          </a:p>
          <a:p>
            <a:pPr marL="285750" indent="-285750" algn="just">
              <a:buFont typeface="Wingdings" panose="05000000000000000000" pitchFamily="2" charset="2"/>
              <a:buChar char="§"/>
            </a:pPr>
            <a:r>
              <a:rPr lang="en-US" b="1" dirty="0">
                <a:solidFill>
                  <a:schemeClr val="tx1">
                    <a:lumMod val="85000"/>
                    <a:lumOff val="15000"/>
                  </a:schemeClr>
                </a:solidFill>
              </a:rPr>
              <a:t>Dr. </a:t>
            </a:r>
            <a:r>
              <a:rPr lang="en-US" b="1" dirty="0" err="1">
                <a:solidFill>
                  <a:schemeClr val="tx1">
                    <a:lumMod val="85000"/>
                    <a:lumOff val="15000"/>
                  </a:schemeClr>
                </a:solidFill>
              </a:rPr>
              <a:t>Baher</a:t>
            </a:r>
            <a:r>
              <a:rPr lang="en-US" b="1" dirty="0">
                <a:solidFill>
                  <a:schemeClr val="tx1">
                    <a:lumMod val="85000"/>
                    <a:lumOff val="15000"/>
                  </a:schemeClr>
                </a:solidFill>
              </a:rPr>
              <a:t> is the Managing Partner of BAHER &amp; JAMES Law Firm and since his graduation, He manages a portfolio of more than 100 clients from different jurisdictions. He has been extensively involved in advising a large number of multi-national clients in Egypt and the Middle East regions for more than 15 years. </a:t>
            </a:r>
            <a:endParaRPr lang="ar-EG" b="1" dirty="0">
              <a:solidFill>
                <a:schemeClr val="tx1">
                  <a:lumMod val="85000"/>
                  <a:lumOff val="15000"/>
                </a:schemeClr>
              </a:solidFill>
            </a:endParaRPr>
          </a:p>
          <a:p>
            <a:pPr marL="285750" indent="-285750" algn="just">
              <a:buFont typeface="Wingdings" panose="05000000000000000000" pitchFamily="2" charset="2"/>
              <a:buChar char="§"/>
            </a:pPr>
            <a:endParaRPr lang="ar-EG" b="1" dirty="0">
              <a:solidFill>
                <a:schemeClr val="tx1">
                  <a:lumMod val="85000"/>
                  <a:lumOff val="15000"/>
                </a:schemeClr>
              </a:solidFill>
            </a:endParaRPr>
          </a:p>
          <a:p>
            <a:pPr marL="285750" indent="-285750" algn="just">
              <a:buFont typeface="Wingdings" panose="05000000000000000000" pitchFamily="2" charset="2"/>
              <a:buChar char="§"/>
            </a:pPr>
            <a:r>
              <a:rPr lang="en-US" b="1" dirty="0">
                <a:solidFill>
                  <a:schemeClr val="tx1">
                    <a:lumMod val="85000"/>
                    <a:lumOff val="15000"/>
                  </a:schemeClr>
                </a:solidFill>
                <a:cs typeface="Aharoni" panose="02010803020104030203" pitchFamily="2" charset="-79"/>
              </a:rPr>
              <a:t>Dr. </a:t>
            </a:r>
            <a:r>
              <a:rPr lang="en-US" b="1" dirty="0" err="1">
                <a:solidFill>
                  <a:schemeClr val="tx1">
                    <a:lumMod val="85000"/>
                    <a:lumOff val="15000"/>
                  </a:schemeClr>
                </a:solidFill>
                <a:cs typeface="Aharoni" panose="02010803020104030203" pitchFamily="2" charset="-79"/>
              </a:rPr>
              <a:t>Baher</a:t>
            </a:r>
            <a:r>
              <a:rPr lang="en-US" b="1" dirty="0">
                <a:solidFill>
                  <a:schemeClr val="tx1">
                    <a:lumMod val="85000"/>
                    <a:lumOff val="15000"/>
                  </a:schemeClr>
                </a:solidFill>
                <a:cs typeface="Aharoni" panose="02010803020104030203" pitchFamily="2" charset="-79"/>
              </a:rPr>
              <a:t> has been involved in the drafting and negotiation of all major telecom contracts and transactions with VODAFONE, MOBINIL, ETISALAT, and Telecom Egypt.</a:t>
            </a:r>
            <a:endParaRPr lang="ar-EG" b="1" dirty="0">
              <a:solidFill>
                <a:schemeClr val="tx1">
                  <a:lumMod val="85000"/>
                  <a:lumOff val="15000"/>
                </a:schemeClr>
              </a:solidFill>
            </a:endParaRPr>
          </a:p>
          <a:p>
            <a:pPr marL="285750" indent="-285750" algn="just">
              <a:buFont typeface="Wingdings" panose="05000000000000000000" pitchFamily="2" charset="2"/>
              <a:buChar char="§"/>
            </a:pPr>
            <a:endParaRPr lang="ar-EG" b="1" dirty="0">
              <a:solidFill>
                <a:schemeClr val="tx1">
                  <a:lumMod val="85000"/>
                  <a:lumOff val="15000"/>
                </a:schemeClr>
              </a:solidFill>
            </a:endParaRPr>
          </a:p>
        </p:txBody>
      </p:sp>
    </p:spTree>
    <p:extLst>
      <p:ext uri="{BB962C8B-B14F-4D97-AF65-F5344CB8AC3E}">
        <p14:creationId xmlns:p14="http://schemas.microsoft.com/office/powerpoint/2010/main" val="2723426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B75EE-C12C-44CB-BA6E-B96E51959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0" y="-17318"/>
            <a:ext cx="12182159" cy="6865353"/>
          </a:xfrm>
          <a:prstGeom prst="rect">
            <a:avLst/>
          </a:prstGeom>
        </p:spPr>
      </p:pic>
      <p:sp>
        <p:nvSpPr>
          <p:cNvPr id="15" name="Rectangle 14">
            <a:extLst>
              <a:ext uri="{FF2B5EF4-FFF2-40B4-BE49-F238E27FC236}">
                <a16:creationId xmlns:a16="http://schemas.microsoft.com/office/drawing/2014/main" id="{89145EFF-714B-41B6-9626-7F9852478B6F}"/>
              </a:ext>
            </a:extLst>
          </p:cNvPr>
          <p:cNvSpPr/>
          <p:nvPr/>
        </p:nvSpPr>
        <p:spPr>
          <a:xfrm>
            <a:off x="0" y="-1"/>
            <a:ext cx="12192000" cy="6858001"/>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387D1354-2121-4A18-A7A9-CDD4EC7C92C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151" r="6151"/>
          <a:stretch>
            <a:fillRect/>
          </a:stretch>
        </p:blipFill>
        <p:spPr>
          <a:xfrm>
            <a:off x="619761" y="1670102"/>
            <a:ext cx="3246510" cy="42626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TextBox 10">
            <a:extLst>
              <a:ext uri="{FF2B5EF4-FFF2-40B4-BE49-F238E27FC236}">
                <a16:creationId xmlns:a16="http://schemas.microsoft.com/office/drawing/2014/main" id="{43127502-7167-46E3-BA1F-14DD6B6DE88E}"/>
              </a:ext>
            </a:extLst>
          </p:cNvPr>
          <p:cNvSpPr txBox="1"/>
          <p:nvPr/>
        </p:nvSpPr>
        <p:spPr>
          <a:xfrm>
            <a:off x="4118280" y="430481"/>
            <a:ext cx="4625946" cy="584775"/>
          </a:xfrm>
          <a:prstGeom prst="rect">
            <a:avLst/>
          </a:prstGeom>
          <a:noFill/>
        </p:spPr>
        <p:txBody>
          <a:bodyPr wrap="none" rtlCol="0">
            <a:spAutoFit/>
          </a:bodyPr>
          <a:lstStyle/>
          <a:p>
            <a:r>
              <a:rPr lang="en-ID" sz="3200" b="1" cap="all" dirty="0">
                <a:solidFill>
                  <a:srgbClr val="C60405"/>
                </a:solidFill>
                <a:effectLst>
                  <a:outerShdw blurRad="38100" dist="38100" dir="2700000" algn="tl">
                    <a:srgbClr val="000000">
                      <a:alpha val="43137"/>
                    </a:srgbClr>
                  </a:outerShdw>
                </a:effectLst>
                <a:latin typeface="Lato" panose="020F0502020204030203" pitchFamily="34" charset="0"/>
              </a:rPr>
              <a:t>DR.BAHER EL-HADARY</a:t>
            </a:r>
          </a:p>
        </p:txBody>
      </p:sp>
      <p:sp>
        <p:nvSpPr>
          <p:cNvPr id="12" name="Rectangle 11">
            <a:extLst>
              <a:ext uri="{FF2B5EF4-FFF2-40B4-BE49-F238E27FC236}">
                <a16:creationId xmlns:a16="http://schemas.microsoft.com/office/drawing/2014/main" id="{E1C7A10D-CE4D-435C-9D24-160369887AC2}"/>
              </a:ext>
            </a:extLst>
          </p:cNvPr>
          <p:cNvSpPr/>
          <p:nvPr/>
        </p:nvSpPr>
        <p:spPr>
          <a:xfrm>
            <a:off x="4218983" y="1101111"/>
            <a:ext cx="2944714" cy="311118"/>
          </a:xfrm>
          <a:prstGeom prst="rect">
            <a:avLst/>
          </a:prstGeom>
          <a:solidFill>
            <a:srgbClr val="051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Subtitle 2">
            <a:extLst>
              <a:ext uri="{FF2B5EF4-FFF2-40B4-BE49-F238E27FC236}">
                <a16:creationId xmlns:a16="http://schemas.microsoft.com/office/drawing/2014/main" id="{F7F91EC1-FB9C-46E0-998B-21B830FF648A}"/>
              </a:ext>
            </a:extLst>
          </p:cNvPr>
          <p:cNvSpPr txBox="1">
            <a:spLocks/>
          </p:cNvSpPr>
          <p:nvPr/>
        </p:nvSpPr>
        <p:spPr>
          <a:xfrm>
            <a:off x="4218982" y="1094767"/>
            <a:ext cx="3284052" cy="3111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D" sz="16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Founder &amp; Managing Partner</a:t>
            </a:r>
            <a:endParaRPr lang="id-ID" sz="1600" b="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795E4A02-E56A-4ACC-9379-DB60161197FA}"/>
              </a:ext>
            </a:extLst>
          </p:cNvPr>
          <p:cNvSpPr txBox="1"/>
          <p:nvPr/>
        </p:nvSpPr>
        <p:spPr>
          <a:xfrm>
            <a:off x="4053840" y="1487222"/>
            <a:ext cx="7680642" cy="5078313"/>
          </a:xfrm>
          <a:prstGeom prst="rect">
            <a:avLst/>
          </a:prstGeom>
          <a:noFill/>
        </p:spPr>
        <p:txBody>
          <a:bodyPr wrap="square" rtlCol="0">
            <a:spAutoFit/>
          </a:bodyPr>
          <a:lstStyle/>
          <a:p>
            <a:pPr marL="171450" indent="-171450" algn="just">
              <a:buFont typeface="Arial" panose="020B0604020202020204" pitchFamily="34" charset="0"/>
              <a:buChar char="•"/>
            </a:pPr>
            <a:r>
              <a:rPr lang="en-US" b="1" dirty="0">
                <a:solidFill>
                  <a:schemeClr val="tx1">
                    <a:lumMod val="85000"/>
                    <a:lumOff val="15000"/>
                  </a:schemeClr>
                </a:solidFill>
                <a:cs typeface="Aharoni" panose="02010803020104030203" pitchFamily="2" charset="-79"/>
              </a:rPr>
              <a:t>Dr. </a:t>
            </a:r>
            <a:r>
              <a:rPr lang="en-US" b="1" dirty="0" err="1">
                <a:solidFill>
                  <a:schemeClr val="tx1">
                    <a:lumMod val="85000"/>
                    <a:lumOff val="15000"/>
                  </a:schemeClr>
                </a:solidFill>
                <a:cs typeface="Aharoni" panose="02010803020104030203" pitchFamily="2" charset="-79"/>
              </a:rPr>
              <a:t>Baher</a:t>
            </a:r>
            <a:r>
              <a:rPr lang="en-US" b="1" dirty="0">
                <a:solidFill>
                  <a:schemeClr val="tx1">
                    <a:lumMod val="85000"/>
                    <a:lumOff val="15000"/>
                  </a:schemeClr>
                </a:solidFill>
                <a:cs typeface="Aharoni" panose="02010803020104030203" pitchFamily="2" charset="-79"/>
              </a:rPr>
              <a:t> has focused on the area of corporate law, and business law locally and internationally, he was involved in hundreds of restructurings and incorporations of foreign and domestic companies and advising local and international investors on the most efficient vehicles and structures for implementing their investment in Egypt as well as continuing to provide his clients with advice on all aspects of doing business in Egypt. Such as the M&amp;A and Capital Markets experience, he also has experience in conducting legal due diligence on various types of companies including telecommunication, information technology, real estate, investment, brokerage, and holding companies.</a:t>
            </a:r>
            <a:endParaRPr lang="ar-EG" b="1" dirty="0">
              <a:solidFill>
                <a:schemeClr val="tx1">
                  <a:lumMod val="85000"/>
                  <a:lumOff val="15000"/>
                </a:schemeClr>
              </a:solidFill>
            </a:endParaRPr>
          </a:p>
          <a:p>
            <a:pPr algn="just"/>
            <a:endParaRPr lang="ar-EG" sz="1400" b="1" dirty="0">
              <a:solidFill>
                <a:schemeClr val="tx1">
                  <a:lumMod val="85000"/>
                  <a:lumOff val="15000"/>
                </a:schemeClr>
              </a:solidFill>
            </a:endParaRPr>
          </a:p>
          <a:p>
            <a:pPr marL="285750" indent="-285750" algn="just">
              <a:buFont typeface="Wingdings" panose="05000000000000000000" pitchFamily="2" charset="2"/>
              <a:buChar char="§"/>
            </a:pPr>
            <a:r>
              <a:rPr lang="en-US" b="1" dirty="0">
                <a:solidFill>
                  <a:schemeClr val="tx1">
                    <a:lumMod val="85000"/>
                    <a:lumOff val="15000"/>
                  </a:schemeClr>
                </a:solidFill>
                <a:cs typeface="Aharoni" panose="02010803020104030203" pitchFamily="2" charset="-79"/>
              </a:rPr>
              <a:t>Dr. </a:t>
            </a:r>
            <a:r>
              <a:rPr lang="en-US" b="1" dirty="0" err="1">
                <a:solidFill>
                  <a:schemeClr val="tx1">
                    <a:lumMod val="85000"/>
                    <a:lumOff val="15000"/>
                  </a:schemeClr>
                </a:solidFill>
                <a:cs typeface="Aharoni" panose="02010803020104030203" pitchFamily="2" charset="-79"/>
              </a:rPr>
              <a:t>Baher</a:t>
            </a:r>
            <a:r>
              <a:rPr lang="en-US" b="1" dirty="0">
                <a:solidFill>
                  <a:schemeClr val="tx1">
                    <a:lumMod val="85000"/>
                    <a:lumOff val="15000"/>
                  </a:schemeClr>
                </a:solidFill>
                <a:cs typeface="Aharoni" panose="02010803020104030203" pitchFamily="2" charset="-79"/>
              </a:rPr>
              <a:t> dedication and a wide range of contracts greatly contributed to the growth of the Firms capabilities, while maintaining its standards of excellence.</a:t>
            </a:r>
            <a:endParaRPr lang="ar-EG" b="1" dirty="0">
              <a:solidFill>
                <a:schemeClr val="tx1">
                  <a:lumMod val="85000"/>
                  <a:lumOff val="15000"/>
                </a:schemeClr>
              </a:solidFill>
            </a:endParaRPr>
          </a:p>
          <a:p>
            <a:pPr marL="285750" indent="-285750" algn="just">
              <a:buFont typeface="Wingdings" panose="05000000000000000000" pitchFamily="2" charset="2"/>
              <a:buChar char="§"/>
            </a:pPr>
            <a:endParaRPr lang="ar-EG" sz="1050" b="1" dirty="0">
              <a:solidFill>
                <a:schemeClr val="tx1">
                  <a:lumMod val="85000"/>
                  <a:lumOff val="15000"/>
                </a:schemeClr>
              </a:solidFill>
            </a:endParaRPr>
          </a:p>
          <a:p>
            <a:pPr marL="285750" indent="-285750" algn="just">
              <a:buFont typeface="Wingdings" panose="05000000000000000000" pitchFamily="2" charset="2"/>
              <a:buChar char="§"/>
            </a:pPr>
            <a:r>
              <a:rPr lang="en-US" b="1" dirty="0">
                <a:solidFill>
                  <a:schemeClr val="tx1">
                    <a:lumMod val="85000"/>
                    <a:lumOff val="15000"/>
                  </a:schemeClr>
                </a:solidFill>
                <a:cs typeface="Aharoni" panose="02010803020104030203" pitchFamily="2" charset="-79"/>
              </a:rPr>
              <a:t>Dr. </a:t>
            </a:r>
            <a:r>
              <a:rPr lang="en-US" b="1" dirty="0" err="1">
                <a:solidFill>
                  <a:schemeClr val="tx1">
                    <a:lumMod val="85000"/>
                    <a:lumOff val="15000"/>
                  </a:schemeClr>
                </a:solidFill>
                <a:cs typeface="Aharoni" panose="02010803020104030203" pitchFamily="2" charset="-79"/>
              </a:rPr>
              <a:t>Baher</a:t>
            </a:r>
            <a:r>
              <a:rPr lang="en-US" b="1" dirty="0">
                <a:solidFill>
                  <a:schemeClr val="tx1">
                    <a:lumMod val="85000"/>
                    <a:lumOff val="15000"/>
                  </a:schemeClr>
                </a:solidFill>
                <a:cs typeface="Aharoni" panose="02010803020104030203" pitchFamily="2" charset="-79"/>
              </a:rPr>
              <a:t> was admitted before the Egyptian Court of Cassation in 2014. He is also a member of the Egyptian Bar Association and the American Bar Association (“ABA”).</a:t>
            </a:r>
          </a:p>
        </p:txBody>
      </p:sp>
    </p:spTree>
    <p:extLst>
      <p:ext uri="{BB962C8B-B14F-4D97-AF65-F5344CB8AC3E}">
        <p14:creationId xmlns:p14="http://schemas.microsoft.com/office/powerpoint/2010/main" val="954820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14CDFD-AE6C-4D96-9B90-B20EE0616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40" y="-199163"/>
            <a:ext cx="9144000" cy="6858000"/>
          </a:xfrm>
          <a:prstGeom prst="rect">
            <a:avLst/>
          </a:prstGeom>
        </p:spPr>
      </p:pic>
      <p:pic>
        <p:nvPicPr>
          <p:cNvPr id="2" name="Picture 1">
            <a:extLst>
              <a:ext uri="{FF2B5EF4-FFF2-40B4-BE49-F238E27FC236}">
                <a16:creationId xmlns:a16="http://schemas.microsoft.com/office/drawing/2014/main" id="{CA2C1317-DF8B-4A1D-AE1C-19E607EDCE72}"/>
              </a:ext>
            </a:extLst>
          </p:cNvPr>
          <p:cNvPicPr>
            <a:picLocks noChangeAspect="1"/>
          </p:cNvPicPr>
          <p:nvPr/>
        </p:nvPicPr>
        <p:blipFill rotWithShape="1">
          <a:blip r:embed="rId3">
            <a:extLst>
              <a:ext uri="{28A0092B-C50C-407E-A947-70E740481C1C}">
                <a14:useLocalDpi xmlns:a14="http://schemas.microsoft.com/office/drawing/2010/main" val="0"/>
              </a:ext>
            </a:extLst>
          </a:blip>
          <a:srcRect l="8940" t="13336" r="6767" b="17704"/>
          <a:stretch/>
        </p:blipFill>
        <p:spPr>
          <a:xfrm>
            <a:off x="4480708" y="1440389"/>
            <a:ext cx="9528346" cy="5417611"/>
          </a:xfrm>
          <a:prstGeom prst="rect">
            <a:avLst/>
          </a:prstGeom>
        </p:spPr>
      </p:pic>
      <p:pic>
        <p:nvPicPr>
          <p:cNvPr id="21" name="Picture Placeholder 20">
            <a:extLst>
              <a:ext uri="{FF2B5EF4-FFF2-40B4-BE49-F238E27FC236}">
                <a16:creationId xmlns:a16="http://schemas.microsoft.com/office/drawing/2014/main" id="{9B3507D7-3F66-4DDF-9A22-1BC319231137}"/>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558" t="779" r="558" b="779"/>
          <a:stretch/>
        </p:blipFill>
        <p:spPr>
          <a:xfrm>
            <a:off x="6318250" y="2044700"/>
            <a:ext cx="5873750" cy="3721100"/>
          </a:xfrm>
        </p:spPr>
      </p:pic>
      <p:sp>
        <p:nvSpPr>
          <p:cNvPr id="22" name="TextBox 21">
            <a:extLst>
              <a:ext uri="{FF2B5EF4-FFF2-40B4-BE49-F238E27FC236}">
                <a16:creationId xmlns:a16="http://schemas.microsoft.com/office/drawing/2014/main" id="{6BD1543E-0138-4DD9-ADE0-9431D160F1C1}"/>
              </a:ext>
            </a:extLst>
          </p:cNvPr>
          <p:cNvSpPr txBox="1"/>
          <p:nvPr/>
        </p:nvSpPr>
        <p:spPr>
          <a:xfrm>
            <a:off x="691432" y="3662550"/>
            <a:ext cx="4530951" cy="430887"/>
          </a:xfrm>
          <a:prstGeom prst="rect">
            <a:avLst/>
          </a:prstGeom>
          <a:noFill/>
        </p:spPr>
        <p:txBody>
          <a:bodyPr wrap="square" lIns="0" tIns="0" rIns="0" bIns="0" rtlCol="0">
            <a:spAutoFit/>
          </a:bodyPr>
          <a:lstStyle/>
          <a:p>
            <a:r>
              <a:rPr lang="en-US" sz="2800" b="1" dirty="0" smtClean="0">
                <a:solidFill>
                  <a:srgbClr val="0512C4"/>
                </a:solidFill>
                <a:latin typeface="Open Sans Semibold" panose="020B0706030804020204" pitchFamily="34" charset="0"/>
                <a:ea typeface="Open Sans Semibold" panose="020B0706030804020204" pitchFamily="34" charset="0"/>
                <a:cs typeface="Open Sans Semibold" panose="020B0706030804020204" pitchFamily="34" charset="0"/>
              </a:rPr>
              <a:t>www.baherlaw-egypt.com</a:t>
            </a:r>
            <a:endParaRPr lang="en-US" sz="2800" b="1" dirty="0">
              <a:solidFill>
                <a:srgbClr val="0512C4"/>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a:extLst>
              <a:ext uri="{FF2B5EF4-FFF2-40B4-BE49-F238E27FC236}">
                <a16:creationId xmlns:a16="http://schemas.microsoft.com/office/drawing/2014/main" id="{522D1A80-2257-48E9-BC21-A70A937E5003}"/>
              </a:ext>
            </a:extLst>
          </p:cNvPr>
          <p:cNvSpPr txBox="1"/>
          <p:nvPr/>
        </p:nvSpPr>
        <p:spPr>
          <a:xfrm>
            <a:off x="475859" y="2550596"/>
            <a:ext cx="5069905" cy="923330"/>
          </a:xfrm>
          <a:prstGeom prst="rect">
            <a:avLst/>
          </a:prstGeom>
          <a:noFill/>
        </p:spPr>
        <p:txBody>
          <a:bodyPr wrap="square">
            <a:spAutoFit/>
          </a:bodyPr>
          <a:lstStyle/>
          <a:p>
            <a:r>
              <a:rPr lang="en-US" sz="5400" b="1" dirty="0">
                <a:solidFill>
                  <a:srgbClr val="C00000"/>
                </a:solidFill>
              </a:rPr>
              <a:t>Visit our website</a:t>
            </a:r>
          </a:p>
        </p:txBody>
      </p:sp>
      <p:pic>
        <p:nvPicPr>
          <p:cNvPr id="16" name="Picture 15">
            <a:extLst>
              <a:ext uri="{FF2B5EF4-FFF2-40B4-BE49-F238E27FC236}">
                <a16:creationId xmlns:a16="http://schemas.microsoft.com/office/drawing/2014/main" id="{B16A45FE-5162-4194-A075-DD7D8142F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98241"/>
            <a:ext cx="6746240" cy="1371010"/>
          </a:xfrm>
          <a:prstGeom prst="rect">
            <a:avLst/>
          </a:prstGeom>
        </p:spPr>
      </p:pic>
      <p:pic>
        <p:nvPicPr>
          <p:cNvPr id="20" name="Picture 19">
            <a:extLst>
              <a:ext uri="{FF2B5EF4-FFF2-40B4-BE49-F238E27FC236}">
                <a16:creationId xmlns:a16="http://schemas.microsoft.com/office/drawing/2014/main" id="{4D1B5C44-013B-454C-AA50-E6FBF0365E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8693" y="-8681"/>
            <a:ext cx="7203307" cy="1467340"/>
          </a:xfrm>
          <a:prstGeom prst="rect">
            <a:avLst/>
          </a:prstGeom>
        </p:spPr>
      </p:pic>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051" y="325326"/>
            <a:ext cx="2720668" cy="1978516"/>
          </a:xfrm>
          <a:prstGeom prst="rect">
            <a:avLst/>
          </a:prstGeom>
        </p:spPr>
      </p:pic>
    </p:spTree>
    <p:extLst>
      <p:ext uri="{BB962C8B-B14F-4D97-AF65-F5344CB8AC3E}">
        <p14:creationId xmlns:p14="http://schemas.microsoft.com/office/powerpoint/2010/main" val="2824076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9E06C8-597A-4DAF-B32D-570818B03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 y="-625641"/>
            <a:ext cx="12400551" cy="7499682"/>
          </a:xfrm>
          <a:prstGeom prst="rect">
            <a:avLst/>
          </a:prstGeom>
        </p:spPr>
      </p:pic>
      <p:sp>
        <p:nvSpPr>
          <p:cNvPr id="17" name="Rectangle 16">
            <a:extLst>
              <a:ext uri="{FF2B5EF4-FFF2-40B4-BE49-F238E27FC236}">
                <a16:creationId xmlns:a16="http://schemas.microsoft.com/office/drawing/2014/main" id="{71BFDFEE-C591-420E-AB24-805CEF9789C7}"/>
              </a:ext>
            </a:extLst>
          </p:cNvPr>
          <p:cNvSpPr/>
          <p:nvPr/>
        </p:nvSpPr>
        <p:spPr>
          <a:xfrm>
            <a:off x="-26424" y="-641498"/>
            <a:ext cx="12453387" cy="7531396"/>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E191CFE-15E3-4713-9B44-D117344F4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340" y="-16042"/>
            <a:ext cx="9144000" cy="6858000"/>
          </a:xfrm>
          <a:prstGeom prst="rect">
            <a:avLst/>
          </a:prstGeom>
        </p:spPr>
      </p:pic>
      <p:sp>
        <p:nvSpPr>
          <p:cNvPr id="34" name="Oval 33">
            <a:extLst>
              <a:ext uri="{FF2B5EF4-FFF2-40B4-BE49-F238E27FC236}">
                <a16:creationId xmlns:a16="http://schemas.microsoft.com/office/drawing/2014/main" id="{3D300CE5-7708-4D24-A5F9-A2BB68C2F9ED}"/>
              </a:ext>
            </a:extLst>
          </p:cNvPr>
          <p:cNvSpPr/>
          <p:nvPr/>
        </p:nvSpPr>
        <p:spPr>
          <a:xfrm>
            <a:off x="6443331" y="1319619"/>
            <a:ext cx="4483894" cy="4483893"/>
          </a:xfrm>
          <a:prstGeom prst="ellipse">
            <a:avLst/>
          </a:prstGeom>
          <a:noFill/>
          <a:ln w="76200">
            <a:solidFill>
              <a:srgbClr val="C5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TextBox 40">
            <a:extLst>
              <a:ext uri="{FF2B5EF4-FFF2-40B4-BE49-F238E27FC236}">
                <a16:creationId xmlns:a16="http://schemas.microsoft.com/office/drawing/2014/main" id="{A0674CF5-B7DE-4313-B23F-6276D1B11F2F}"/>
              </a:ext>
            </a:extLst>
          </p:cNvPr>
          <p:cNvSpPr txBox="1"/>
          <p:nvPr/>
        </p:nvSpPr>
        <p:spPr>
          <a:xfrm>
            <a:off x="1299059" y="2151620"/>
            <a:ext cx="1965603" cy="584775"/>
          </a:xfrm>
          <a:prstGeom prst="rect">
            <a:avLst/>
          </a:prstGeom>
          <a:noFill/>
        </p:spPr>
        <p:txBody>
          <a:bodyPr wrap="none" rtlCol="0">
            <a:spAutoFit/>
          </a:bodyPr>
          <a:lstStyle/>
          <a:p>
            <a:r>
              <a:rPr lang="en-ID" sz="3200" b="1" cap="all" dirty="0">
                <a:solidFill>
                  <a:srgbClr val="0512C1"/>
                </a:solidFill>
                <a:latin typeface="Lato" panose="020F0502020204030203" pitchFamily="34" charset="0"/>
              </a:rPr>
              <a:t>WHO</a:t>
            </a:r>
            <a:r>
              <a:rPr lang="en-ID" sz="3200" b="1" cap="all" dirty="0">
                <a:latin typeface="Lato" panose="020F0502020204030203" pitchFamily="34" charset="0"/>
              </a:rPr>
              <a:t> </a:t>
            </a:r>
            <a:r>
              <a:rPr lang="en-ID" sz="3200" b="1" cap="all" dirty="0">
                <a:solidFill>
                  <a:srgbClr val="C60405"/>
                </a:solidFill>
                <a:latin typeface="Lato" panose="020F0502020204030203" pitchFamily="34" charset="0"/>
              </a:rPr>
              <a:t>WE</a:t>
            </a:r>
          </a:p>
        </p:txBody>
      </p:sp>
      <p:sp>
        <p:nvSpPr>
          <p:cNvPr id="44" name="Rectangle 43">
            <a:extLst>
              <a:ext uri="{FF2B5EF4-FFF2-40B4-BE49-F238E27FC236}">
                <a16:creationId xmlns:a16="http://schemas.microsoft.com/office/drawing/2014/main" id="{C5BF4E73-8102-4927-9340-B6D61B6DD81F}"/>
              </a:ext>
            </a:extLst>
          </p:cNvPr>
          <p:cNvSpPr/>
          <p:nvPr/>
        </p:nvSpPr>
        <p:spPr>
          <a:xfrm>
            <a:off x="1016000" y="2736395"/>
            <a:ext cx="4889749" cy="1997919"/>
          </a:xfrm>
          <a:prstGeom prst="rect">
            <a:avLst/>
          </a:prstGeom>
        </p:spPr>
        <p:txBody>
          <a:bodyPr wrap="square">
            <a:spAutoFit/>
          </a:bodyPr>
          <a:lstStyle/>
          <a:p>
            <a:pPr algn="just">
              <a:lnSpc>
                <a:spcPct val="150000"/>
              </a:lnSpc>
            </a:pPr>
            <a:r>
              <a:rPr lang="en-US" sz="1400" b="1" i="0" dirty="0">
                <a:solidFill>
                  <a:schemeClr val="tx1">
                    <a:lumMod val="75000"/>
                    <a:lumOff val="25000"/>
                  </a:schemeClr>
                </a:solidFill>
                <a:effectLst/>
                <a:latin typeface="Lato" panose="020F0502020204030203" pitchFamily="34" charset="0"/>
                <a:ea typeface="Lato" panose="020F0502020204030203" pitchFamily="34" charset="0"/>
                <a:cs typeface="Lato" panose="020F0502020204030203" pitchFamily="34" charset="0"/>
              </a:rPr>
              <a:t>We are </a:t>
            </a:r>
            <a:r>
              <a:rPr lang="en-US" sz="1400" b="1" i="0" dirty="0" smtClean="0">
                <a:solidFill>
                  <a:schemeClr val="tx1">
                    <a:lumMod val="75000"/>
                    <a:lumOff val="25000"/>
                  </a:schemeClr>
                </a:solidFill>
                <a:effectLst/>
                <a:latin typeface="Lato" panose="020F0502020204030203" pitchFamily="34" charset="0"/>
                <a:ea typeface="Lato" panose="020F0502020204030203" pitchFamily="34" charset="0"/>
                <a:cs typeface="Lato" panose="020F0502020204030203" pitchFamily="34" charset="0"/>
              </a:rPr>
              <a:t>THE PILLAR LAW </a:t>
            </a:r>
            <a:r>
              <a:rPr lang="en-US" sz="1400" b="1" i="0" dirty="0">
                <a:solidFill>
                  <a:schemeClr val="tx1">
                    <a:lumMod val="75000"/>
                    <a:lumOff val="25000"/>
                  </a:schemeClr>
                </a:solidFill>
                <a:effectLst/>
                <a:latin typeface="Lato" panose="020F0502020204030203" pitchFamily="34" charset="0"/>
                <a:ea typeface="Lato" panose="020F0502020204030203" pitchFamily="34" charset="0"/>
                <a:cs typeface="Lato" panose="020F0502020204030203" pitchFamily="34" charset="0"/>
              </a:rPr>
              <a:t>FIRM An innovative and flexible law firm focused on providing fast and reliable legal advisory and representation services to our clients. Since 2015, we have provided clients with exceptional services and expertise in business law matters, BAHER &amp; JAMES Law Firm</a:t>
            </a:r>
            <a:r>
              <a:rPr lang="ar-EG" sz="1400" b="1" i="0" dirty="0">
                <a:solidFill>
                  <a:schemeClr val="tx1">
                    <a:lumMod val="75000"/>
                    <a:lumOff val="25000"/>
                  </a:schemeClr>
                </a:solidFill>
                <a:effectLst/>
                <a:latin typeface="Lato" panose="020F0502020204030203" pitchFamily="34" charset="0"/>
                <a:ea typeface="Lato" panose="020F0502020204030203" pitchFamily="34" charset="0"/>
                <a:cs typeface="Lato" panose="020F0502020204030203" pitchFamily="34" charset="0"/>
              </a:rPr>
              <a:t> </a:t>
            </a:r>
            <a:r>
              <a:rPr lang="en-US" sz="1400" b="1" i="0" dirty="0">
                <a:solidFill>
                  <a:schemeClr val="tx1">
                    <a:lumMod val="75000"/>
                    <a:lumOff val="25000"/>
                  </a:schemeClr>
                </a:solidFill>
                <a:effectLst/>
                <a:latin typeface="Lato" panose="020F0502020204030203" pitchFamily="34" charset="0"/>
                <a:ea typeface="Lato" panose="020F0502020204030203" pitchFamily="34" charset="0"/>
                <a:cs typeface="Lato" panose="020F0502020204030203" pitchFamily="34" charset="0"/>
              </a:rPr>
              <a:t>We have branches in the Arabian Gulf, China, and Europe.</a:t>
            </a:r>
            <a:endParaRPr lang="id-ID" sz="14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5" name="Rectangle 44">
            <a:extLst>
              <a:ext uri="{FF2B5EF4-FFF2-40B4-BE49-F238E27FC236}">
                <a16:creationId xmlns:a16="http://schemas.microsoft.com/office/drawing/2014/main" id="{B05E7973-FCB1-4C96-A168-B26A534CB955}"/>
              </a:ext>
            </a:extLst>
          </p:cNvPr>
          <p:cNvSpPr/>
          <p:nvPr/>
        </p:nvSpPr>
        <p:spPr>
          <a:xfrm>
            <a:off x="11862391" y="3168503"/>
            <a:ext cx="329609" cy="520995"/>
          </a:xfrm>
          <a:prstGeom prst="rect">
            <a:avLst/>
          </a:prstGeom>
          <a:solidFill>
            <a:srgbClr val="051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9" name="Picture 18">
            <a:extLst>
              <a:ext uri="{FF2B5EF4-FFF2-40B4-BE49-F238E27FC236}">
                <a16:creationId xmlns:a16="http://schemas.microsoft.com/office/drawing/2014/main" id="{8B510101-8868-4C45-BC54-461A7F6B3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131" y="0"/>
            <a:ext cx="8229600" cy="1676400"/>
          </a:xfrm>
          <a:prstGeom prst="rect">
            <a:avLst/>
          </a:prstGeom>
        </p:spPr>
      </p:pic>
      <p:pic>
        <p:nvPicPr>
          <p:cNvPr id="21" name="Picture 20">
            <a:extLst>
              <a:ext uri="{FF2B5EF4-FFF2-40B4-BE49-F238E27FC236}">
                <a16:creationId xmlns:a16="http://schemas.microsoft.com/office/drawing/2014/main" id="{68A4C80B-43E9-46FE-B2AE-1874A65FC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23" y="5689748"/>
            <a:ext cx="5905500" cy="1200150"/>
          </a:xfrm>
          <a:prstGeom prst="rect">
            <a:avLst/>
          </a:prstGeom>
        </p:spPr>
      </p:pic>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76270" y="1160061"/>
            <a:ext cx="6827936" cy="4965390"/>
          </a:xfrm>
          <a:prstGeom prst="rect">
            <a:avLst/>
          </a:prstGeom>
        </p:spPr>
      </p:pic>
    </p:spTree>
    <p:extLst>
      <p:ext uri="{BB962C8B-B14F-4D97-AF65-F5344CB8AC3E}">
        <p14:creationId xmlns:p14="http://schemas.microsoft.com/office/powerpoint/2010/main" val="2209168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3CF064C-58EB-4A07-8531-3794EDDC35E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709" b="28709"/>
          <a:stretch>
            <a:fillRect/>
          </a:stretch>
        </p:blipFill>
        <p:spPr>
          <a:xfrm>
            <a:off x="2255520" y="877349"/>
            <a:ext cx="5688330" cy="2457089"/>
          </a:xfrm>
        </p:spPr>
      </p:pic>
      <p:sp>
        <p:nvSpPr>
          <p:cNvPr id="3" name="Rectangle 2"/>
          <p:cNvSpPr/>
          <p:nvPr/>
        </p:nvSpPr>
        <p:spPr>
          <a:xfrm>
            <a:off x="7943850" y="873760"/>
            <a:ext cx="3347634" cy="3586374"/>
          </a:xfrm>
          <a:prstGeom prst="rect">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Группа 306"/>
          <p:cNvGrpSpPr/>
          <p:nvPr/>
        </p:nvGrpSpPr>
        <p:grpSpPr>
          <a:xfrm>
            <a:off x="1481017" y="5321299"/>
            <a:ext cx="641566" cy="634939"/>
            <a:chOff x="5848350" y="3232150"/>
            <a:chExt cx="2305050" cy="2281237"/>
          </a:xfrm>
          <a:solidFill>
            <a:srgbClr val="0512C4"/>
          </a:solidFill>
        </p:grpSpPr>
        <p:sp>
          <p:nvSpPr>
            <p:cNvPr id="9" name="Freeform 272"/>
            <p:cNvSpPr>
              <a:spLocks noEditPoints="1"/>
            </p:cNvSpPr>
            <p:nvPr/>
          </p:nvSpPr>
          <p:spPr bwMode="auto">
            <a:xfrm>
              <a:off x="6396038" y="3232150"/>
              <a:ext cx="1208088" cy="1778000"/>
            </a:xfrm>
            <a:custGeom>
              <a:avLst/>
              <a:gdLst>
                <a:gd name="T0" fmla="*/ 1013 w 2283"/>
                <a:gd name="T1" fmla="*/ 521 h 3359"/>
                <a:gd name="T2" fmla="*/ 841 w 2283"/>
                <a:gd name="T3" fmla="*/ 594 h 3359"/>
                <a:gd name="T4" fmla="*/ 703 w 2283"/>
                <a:gd name="T5" fmla="*/ 716 h 3359"/>
                <a:gd name="T6" fmla="*/ 613 w 2283"/>
                <a:gd name="T7" fmla="*/ 878 h 3359"/>
                <a:gd name="T8" fmla="*/ 580 w 2283"/>
                <a:gd name="T9" fmla="*/ 1066 h 3359"/>
                <a:gd name="T10" fmla="*/ 613 w 2283"/>
                <a:gd name="T11" fmla="*/ 1255 h 3359"/>
                <a:gd name="T12" fmla="*/ 703 w 2283"/>
                <a:gd name="T13" fmla="*/ 1415 h 3359"/>
                <a:gd name="T14" fmla="*/ 841 w 2283"/>
                <a:gd name="T15" fmla="*/ 1539 h 3359"/>
                <a:gd name="T16" fmla="*/ 1013 w 2283"/>
                <a:gd name="T17" fmla="*/ 1610 h 3359"/>
                <a:gd name="T18" fmla="*/ 1213 w 2283"/>
                <a:gd name="T19" fmla="*/ 1621 h 3359"/>
                <a:gd name="T20" fmla="*/ 1407 w 2283"/>
                <a:gd name="T21" fmla="*/ 1559 h 3359"/>
                <a:gd name="T22" fmla="*/ 1562 w 2283"/>
                <a:gd name="T23" fmla="*/ 1437 h 3359"/>
                <a:gd name="T24" fmla="*/ 1667 w 2283"/>
                <a:gd name="T25" fmla="*/ 1267 h 3359"/>
                <a:gd name="T26" fmla="*/ 1705 w 2283"/>
                <a:gd name="T27" fmla="*/ 1066 h 3359"/>
                <a:gd name="T28" fmla="*/ 1673 w 2283"/>
                <a:gd name="T29" fmla="*/ 878 h 3359"/>
                <a:gd name="T30" fmla="*/ 1582 w 2283"/>
                <a:gd name="T31" fmla="*/ 716 h 3359"/>
                <a:gd name="T32" fmla="*/ 1444 w 2283"/>
                <a:gd name="T33" fmla="*/ 594 h 3359"/>
                <a:gd name="T34" fmla="*/ 1271 w 2283"/>
                <a:gd name="T35" fmla="*/ 521 h 3359"/>
                <a:gd name="T36" fmla="*/ 1142 w 2283"/>
                <a:gd name="T37" fmla="*/ 0 h 3359"/>
                <a:gd name="T38" fmla="*/ 1430 w 2283"/>
                <a:gd name="T39" fmla="*/ 35 h 3359"/>
                <a:gd name="T40" fmla="*/ 1691 w 2283"/>
                <a:gd name="T41" fmla="*/ 140 h 3359"/>
                <a:gd name="T42" fmla="*/ 1916 w 2283"/>
                <a:gd name="T43" fmla="*/ 300 h 3359"/>
                <a:gd name="T44" fmla="*/ 2095 w 2283"/>
                <a:gd name="T45" fmla="*/ 509 h 3359"/>
                <a:gd name="T46" fmla="*/ 2219 w 2283"/>
                <a:gd name="T47" fmla="*/ 757 h 3359"/>
                <a:gd name="T48" fmla="*/ 2279 w 2283"/>
                <a:gd name="T49" fmla="*/ 1035 h 3359"/>
                <a:gd name="T50" fmla="*/ 2273 w 2283"/>
                <a:gd name="T51" fmla="*/ 1282 h 3359"/>
                <a:gd name="T52" fmla="*/ 2226 w 2283"/>
                <a:gd name="T53" fmla="*/ 1515 h 3359"/>
                <a:gd name="T54" fmla="*/ 2146 w 2283"/>
                <a:gd name="T55" fmla="*/ 1757 h 3359"/>
                <a:gd name="T56" fmla="*/ 2040 w 2283"/>
                <a:gd name="T57" fmla="*/ 2000 h 3359"/>
                <a:gd name="T58" fmla="*/ 1917 w 2283"/>
                <a:gd name="T59" fmla="*/ 2240 h 3359"/>
                <a:gd name="T60" fmla="*/ 1782 w 2283"/>
                <a:gd name="T61" fmla="*/ 2470 h 3359"/>
                <a:gd name="T62" fmla="*/ 1644 w 2283"/>
                <a:gd name="T63" fmla="*/ 2687 h 3359"/>
                <a:gd name="T64" fmla="*/ 1509 w 2283"/>
                <a:gd name="T65" fmla="*/ 2883 h 3359"/>
                <a:gd name="T66" fmla="*/ 1384 w 2283"/>
                <a:gd name="T67" fmla="*/ 3052 h 3359"/>
                <a:gd name="T68" fmla="*/ 1280 w 2283"/>
                <a:gd name="T69" fmla="*/ 3190 h 3359"/>
                <a:gd name="T70" fmla="*/ 1199 w 2283"/>
                <a:gd name="T71" fmla="*/ 3291 h 3359"/>
                <a:gd name="T72" fmla="*/ 1151 w 2283"/>
                <a:gd name="T73" fmla="*/ 3348 h 3359"/>
                <a:gd name="T74" fmla="*/ 1140 w 2283"/>
                <a:gd name="T75" fmla="*/ 3356 h 3359"/>
                <a:gd name="T76" fmla="*/ 1104 w 2283"/>
                <a:gd name="T77" fmla="*/ 3315 h 3359"/>
                <a:gd name="T78" fmla="*/ 1035 w 2283"/>
                <a:gd name="T79" fmla="*/ 3229 h 3359"/>
                <a:gd name="T80" fmla="*/ 937 w 2283"/>
                <a:gd name="T81" fmla="*/ 3103 h 3359"/>
                <a:gd name="T82" fmla="*/ 819 w 2283"/>
                <a:gd name="T83" fmla="*/ 2944 h 3359"/>
                <a:gd name="T84" fmla="*/ 686 w 2283"/>
                <a:gd name="T85" fmla="*/ 2757 h 3359"/>
                <a:gd name="T86" fmla="*/ 548 w 2283"/>
                <a:gd name="T87" fmla="*/ 2547 h 3359"/>
                <a:gd name="T88" fmla="*/ 411 w 2283"/>
                <a:gd name="T89" fmla="*/ 2321 h 3359"/>
                <a:gd name="T90" fmla="*/ 283 w 2283"/>
                <a:gd name="T91" fmla="*/ 2083 h 3359"/>
                <a:gd name="T92" fmla="*/ 170 w 2283"/>
                <a:gd name="T93" fmla="*/ 1839 h 3359"/>
                <a:gd name="T94" fmla="*/ 82 w 2283"/>
                <a:gd name="T95" fmla="*/ 1596 h 3359"/>
                <a:gd name="T96" fmla="*/ 22 w 2283"/>
                <a:gd name="T97" fmla="*/ 1359 h 3359"/>
                <a:gd name="T98" fmla="*/ 0 w 2283"/>
                <a:gd name="T99" fmla="*/ 1134 h 3359"/>
                <a:gd name="T100" fmla="*/ 37 w 2283"/>
                <a:gd name="T101" fmla="*/ 847 h 3359"/>
                <a:gd name="T102" fmla="*/ 141 w 2283"/>
                <a:gd name="T103" fmla="*/ 588 h 3359"/>
                <a:gd name="T104" fmla="*/ 304 w 2283"/>
                <a:gd name="T105" fmla="*/ 365 h 3359"/>
                <a:gd name="T106" fmla="*/ 514 w 2283"/>
                <a:gd name="T107" fmla="*/ 186 h 3359"/>
                <a:gd name="T108" fmla="*/ 763 w 2283"/>
                <a:gd name="T109" fmla="*/ 63 h 3359"/>
                <a:gd name="T110" fmla="*/ 1044 w 2283"/>
                <a:gd name="T111" fmla="*/ 4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3" h="3359">
                  <a:moveTo>
                    <a:pt x="1142" y="506"/>
                  </a:moveTo>
                  <a:lnTo>
                    <a:pt x="1077" y="510"/>
                  </a:lnTo>
                  <a:lnTo>
                    <a:pt x="1013" y="521"/>
                  </a:lnTo>
                  <a:lnTo>
                    <a:pt x="952" y="539"/>
                  </a:lnTo>
                  <a:lnTo>
                    <a:pt x="894" y="563"/>
                  </a:lnTo>
                  <a:lnTo>
                    <a:pt x="841" y="594"/>
                  </a:lnTo>
                  <a:lnTo>
                    <a:pt x="790" y="629"/>
                  </a:lnTo>
                  <a:lnTo>
                    <a:pt x="744" y="670"/>
                  </a:lnTo>
                  <a:lnTo>
                    <a:pt x="703" y="716"/>
                  </a:lnTo>
                  <a:lnTo>
                    <a:pt x="667" y="765"/>
                  </a:lnTo>
                  <a:lnTo>
                    <a:pt x="636" y="820"/>
                  </a:lnTo>
                  <a:lnTo>
                    <a:pt x="613" y="878"/>
                  </a:lnTo>
                  <a:lnTo>
                    <a:pt x="595" y="938"/>
                  </a:lnTo>
                  <a:lnTo>
                    <a:pt x="583" y="1000"/>
                  </a:lnTo>
                  <a:lnTo>
                    <a:pt x="580" y="1066"/>
                  </a:lnTo>
                  <a:lnTo>
                    <a:pt x="583" y="1131"/>
                  </a:lnTo>
                  <a:lnTo>
                    <a:pt x="595" y="1194"/>
                  </a:lnTo>
                  <a:lnTo>
                    <a:pt x="613" y="1255"/>
                  </a:lnTo>
                  <a:lnTo>
                    <a:pt x="636" y="1311"/>
                  </a:lnTo>
                  <a:lnTo>
                    <a:pt x="667" y="1366"/>
                  </a:lnTo>
                  <a:lnTo>
                    <a:pt x="703" y="1415"/>
                  </a:lnTo>
                  <a:lnTo>
                    <a:pt x="744" y="1462"/>
                  </a:lnTo>
                  <a:lnTo>
                    <a:pt x="790" y="1502"/>
                  </a:lnTo>
                  <a:lnTo>
                    <a:pt x="841" y="1539"/>
                  </a:lnTo>
                  <a:lnTo>
                    <a:pt x="894" y="1569"/>
                  </a:lnTo>
                  <a:lnTo>
                    <a:pt x="952" y="1592"/>
                  </a:lnTo>
                  <a:lnTo>
                    <a:pt x="1013" y="1610"/>
                  </a:lnTo>
                  <a:lnTo>
                    <a:pt x="1077" y="1621"/>
                  </a:lnTo>
                  <a:lnTo>
                    <a:pt x="1142" y="1625"/>
                  </a:lnTo>
                  <a:lnTo>
                    <a:pt x="1213" y="1621"/>
                  </a:lnTo>
                  <a:lnTo>
                    <a:pt x="1281" y="1609"/>
                  </a:lnTo>
                  <a:lnTo>
                    <a:pt x="1346" y="1588"/>
                  </a:lnTo>
                  <a:lnTo>
                    <a:pt x="1407" y="1559"/>
                  </a:lnTo>
                  <a:lnTo>
                    <a:pt x="1463" y="1525"/>
                  </a:lnTo>
                  <a:lnTo>
                    <a:pt x="1516" y="1484"/>
                  </a:lnTo>
                  <a:lnTo>
                    <a:pt x="1562" y="1437"/>
                  </a:lnTo>
                  <a:lnTo>
                    <a:pt x="1604" y="1385"/>
                  </a:lnTo>
                  <a:lnTo>
                    <a:pt x="1640" y="1329"/>
                  </a:lnTo>
                  <a:lnTo>
                    <a:pt x="1667" y="1267"/>
                  </a:lnTo>
                  <a:lnTo>
                    <a:pt x="1688" y="1203"/>
                  </a:lnTo>
                  <a:lnTo>
                    <a:pt x="1700" y="1135"/>
                  </a:lnTo>
                  <a:lnTo>
                    <a:pt x="1705" y="1066"/>
                  </a:lnTo>
                  <a:lnTo>
                    <a:pt x="1702" y="1000"/>
                  </a:lnTo>
                  <a:lnTo>
                    <a:pt x="1691" y="938"/>
                  </a:lnTo>
                  <a:lnTo>
                    <a:pt x="1673" y="878"/>
                  </a:lnTo>
                  <a:lnTo>
                    <a:pt x="1648" y="820"/>
                  </a:lnTo>
                  <a:lnTo>
                    <a:pt x="1618" y="765"/>
                  </a:lnTo>
                  <a:lnTo>
                    <a:pt x="1582" y="716"/>
                  </a:lnTo>
                  <a:lnTo>
                    <a:pt x="1540" y="670"/>
                  </a:lnTo>
                  <a:lnTo>
                    <a:pt x="1495" y="629"/>
                  </a:lnTo>
                  <a:lnTo>
                    <a:pt x="1444" y="594"/>
                  </a:lnTo>
                  <a:lnTo>
                    <a:pt x="1390" y="563"/>
                  </a:lnTo>
                  <a:lnTo>
                    <a:pt x="1332" y="539"/>
                  </a:lnTo>
                  <a:lnTo>
                    <a:pt x="1271" y="521"/>
                  </a:lnTo>
                  <a:lnTo>
                    <a:pt x="1208" y="510"/>
                  </a:lnTo>
                  <a:lnTo>
                    <a:pt x="1142" y="506"/>
                  </a:lnTo>
                  <a:close/>
                  <a:moveTo>
                    <a:pt x="1142" y="0"/>
                  </a:moveTo>
                  <a:lnTo>
                    <a:pt x="1241" y="4"/>
                  </a:lnTo>
                  <a:lnTo>
                    <a:pt x="1336" y="16"/>
                  </a:lnTo>
                  <a:lnTo>
                    <a:pt x="1430" y="35"/>
                  </a:lnTo>
                  <a:lnTo>
                    <a:pt x="1521" y="63"/>
                  </a:lnTo>
                  <a:lnTo>
                    <a:pt x="1608" y="97"/>
                  </a:lnTo>
                  <a:lnTo>
                    <a:pt x="1691" y="140"/>
                  </a:lnTo>
                  <a:lnTo>
                    <a:pt x="1771" y="186"/>
                  </a:lnTo>
                  <a:lnTo>
                    <a:pt x="1845" y="240"/>
                  </a:lnTo>
                  <a:lnTo>
                    <a:pt x="1916" y="300"/>
                  </a:lnTo>
                  <a:lnTo>
                    <a:pt x="1981" y="365"/>
                  </a:lnTo>
                  <a:lnTo>
                    <a:pt x="2041" y="434"/>
                  </a:lnTo>
                  <a:lnTo>
                    <a:pt x="2095" y="509"/>
                  </a:lnTo>
                  <a:lnTo>
                    <a:pt x="2142" y="588"/>
                  </a:lnTo>
                  <a:lnTo>
                    <a:pt x="2185" y="670"/>
                  </a:lnTo>
                  <a:lnTo>
                    <a:pt x="2219" y="757"/>
                  </a:lnTo>
                  <a:lnTo>
                    <a:pt x="2247" y="847"/>
                  </a:lnTo>
                  <a:lnTo>
                    <a:pt x="2266" y="941"/>
                  </a:lnTo>
                  <a:lnTo>
                    <a:pt x="2279" y="1035"/>
                  </a:lnTo>
                  <a:lnTo>
                    <a:pt x="2283" y="1134"/>
                  </a:lnTo>
                  <a:lnTo>
                    <a:pt x="2282" y="1207"/>
                  </a:lnTo>
                  <a:lnTo>
                    <a:pt x="2273" y="1282"/>
                  </a:lnTo>
                  <a:lnTo>
                    <a:pt x="2262" y="1359"/>
                  </a:lnTo>
                  <a:lnTo>
                    <a:pt x="2246" y="1436"/>
                  </a:lnTo>
                  <a:lnTo>
                    <a:pt x="2226" y="1515"/>
                  </a:lnTo>
                  <a:lnTo>
                    <a:pt x="2203" y="1595"/>
                  </a:lnTo>
                  <a:lnTo>
                    <a:pt x="2177" y="1676"/>
                  </a:lnTo>
                  <a:lnTo>
                    <a:pt x="2146" y="1757"/>
                  </a:lnTo>
                  <a:lnTo>
                    <a:pt x="2113" y="1838"/>
                  </a:lnTo>
                  <a:lnTo>
                    <a:pt x="2079" y="1919"/>
                  </a:lnTo>
                  <a:lnTo>
                    <a:pt x="2040" y="2000"/>
                  </a:lnTo>
                  <a:lnTo>
                    <a:pt x="2001" y="2081"/>
                  </a:lnTo>
                  <a:lnTo>
                    <a:pt x="1960" y="2160"/>
                  </a:lnTo>
                  <a:lnTo>
                    <a:pt x="1917" y="2240"/>
                  </a:lnTo>
                  <a:lnTo>
                    <a:pt x="1873" y="2318"/>
                  </a:lnTo>
                  <a:lnTo>
                    <a:pt x="1827" y="2395"/>
                  </a:lnTo>
                  <a:lnTo>
                    <a:pt x="1782" y="2470"/>
                  </a:lnTo>
                  <a:lnTo>
                    <a:pt x="1736" y="2544"/>
                  </a:lnTo>
                  <a:lnTo>
                    <a:pt x="1689" y="2617"/>
                  </a:lnTo>
                  <a:lnTo>
                    <a:pt x="1644" y="2687"/>
                  </a:lnTo>
                  <a:lnTo>
                    <a:pt x="1598" y="2754"/>
                  </a:lnTo>
                  <a:lnTo>
                    <a:pt x="1553" y="2820"/>
                  </a:lnTo>
                  <a:lnTo>
                    <a:pt x="1509" y="2883"/>
                  </a:lnTo>
                  <a:lnTo>
                    <a:pt x="1466" y="2942"/>
                  </a:lnTo>
                  <a:lnTo>
                    <a:pt x="1424" y="2998"/>
                  </a:lnTo>
                  <a:lnTo>
                    <a:pt x="1384" y="3052"/>
                  </a:lnTo>
                  <a:lnTo>
                    <a:pt x="1347" y="3103"/>
                  </a:lnTo>
                  <a:lnTo>
                    <a:pt x="1311" y="3148"/>
                  </a:lnTo>
                  <a:lnTo>
                    <a:pt x="1280" y="3190"/>
                  </a:lnTo>
                  <a:lnTo>
                    <a:pt x="1249" y="3228"/>
                  </a:lnTo>
                  <a:lnTo>
                    <a:pt x="1223" y="3262"/>
                  </a:lnTo>
                  <a:lnTo>
                    <a:pt x="1199" y="3291"/>
                  </a:lnTo>
                  <a:lnTo>
                    <a:pt x="1179" y="3315"/>
                  </a:lnTo>
                  <a:lnTo>
                    <a:pt x="1164" y="3335"/>
                  </a:lnTo>
                  <a:lnTo>
                    <a:pt x="1151" y="3348"/>
                  </a:lnTo>
                  <a:lnTo>
                    <a:pt x="1144" y="3356"/>
                  </a:lnTo>
                  <a:lnTo>
                    <a:pt x="1142" y="3359"/>
                  </a:lnTo>
                  <a:lnTo>
                    <a:pt x="1140" y="3356"/>
                  </a:lnTo>
                  <a:lnTo>
                    <a:pt x="1132" y="3348"/>
                  </a:lnTo>
                  <a:lnTo>
                    <a:pt x="1121" y="3335"/>
                  </a:lnTo>
                  <a:lnTo>
                    <a:pt x="1104" y="3315"/>
                  </a:lnTo>
                  <a:lnTo>
                    <a:pt x="1085" y="3291"/>
                  </a:lnTo>
                  <a:lnTo>
                    <a:pt x="1061" y="3262"/>
                  </a:lnTo>
                  <a:lnTo>
                    <a:pt x="1035" y="3229"/>
                  </a:lnTo>
                  <a:lnTo>
                    <a:pt x="1005" y="3190"/>
                  </a:lnTo>
                  <a:lnTo>
                    <a:pt x="972" y="3149"/>
                  </a:lnTo>
                  <a:lnTo>
                    <a:pt x="937" y="3103"/>
                  </a:lnTo>
                  <a:lnTo>
                    <a:pt x="900" y="3053"/>
                  </a:lnTo>
                  <a:lnTo>
                    <a:pt x="860" y="3000"/>
                  </a:lnTo>
                  <a:lnTo>
                    <a:pt x="819" y="2944"/>
                  </a:lnTo>
                  <a:lnTo>
                    <a:pt x="776" y="2885"/>
                  </a:lnTo>
                  <a:lnTo>
                    <a:pt x="732" y="2821"/>
                  </a:lnTo>
                  <a:lnTo>
                    <a:pt x="686" y="2757"/>
                  </a:lnTo>
                  <a:lnTo>
                    <a:pt x="641" y="2688"/>
                  </a:lnTo>
                  <a:lnTo>
                    <a:pt x="595" y="2618"/>
                  </a:lnTo>
                  <a:lnTo>
                    <a:pt x="548" y="2547"/>
                  </a:lnTo>
                  <a:lnTo>
                    <a:pt x="503" y="2473"/>
                  </a:lnTo>
                  <a:lnTo>
                    <a:pt x="457" y="2398"/>
                  </a:lnTo>
                  <a:lnTo>
                    <a:pt x="411" y="2321"/>
                  </a:lnTo>
                  <a:lnTo>
                    <a:pt x="367" y="2243"/>
                  </a:lnTo>
                  <a:lnTo>
                    <a:pt x="324" y="2163"/>
                  </a:lnTo>
                  <a:lnTo>
                    <a:pt x="283" y="2083"/>
                  </a:lnTo>
                  <a:lnTo>
                    <a:pt x="243" y="2002"/>
                  </a:lnTo>
                  <a:lnTo>
                    <a:pt x="206" y="1922"/>
                  </a:lnTo>
                  <a:lnTo>
                    <a:pt x="170" y="1839"/>
                  </a:lnTo>
                  <a:lnTo>
                    <a:pt x="138" y="1758"/>
                  </a:lnTo>
                  <a:lnTo>
                    <a:pt x="108" y="1677"/>
                  </a:lnTo>
                  <a:lnTo>
                    <a:pt x="82" y="1596"/>
                  </a:lnTo>
                  <a:lnTo>
                    <a:pt x="58" y="1517"/>
                  </a:lnTo>
                  <a:lnTo>
                    <a:pt x="37" y="1437"/>
                  </a:lnTo>
                  <a:lnTo>
                    <a:pt x="22" y="1359"/>
                  </a:lnTo>
                  <a:lnTo>
                    <a:pt x="10" y="1282"/>
                  </a:lnTo>
                  <a:lnTo>
                    <a:pt x="3" y="1207"/>
                  </a:lnTo>
                  <a:lnTo>
                    <a:pt x="0" y="1134"/>
                  </a:lnTo>
                  <a:lnTo>
                    <a:pt x="4" y="1035"/>
                  </a:lnTo>
                  <a:lnTo>
                    <a:pt x="17" y="941"/>
                  </a:lnTo>
                  <a:lnTo>
                    <a:pt x="37" y="847"/>
                  </a:lnTo>
                  <a:lnTo>
                    <a:pt x="65" y="757"/>
                  </a:lnTo>
                  <a:lnTo>
                    <a:pt x="99" y="670"/>
                  </a:lnTo>
                  <a:lnTo>
                    <a:pt x="141" y="588"/>
                  </a:lnTo>
                  <a:lnTo>
                    <a:pt x="189" y="509"/>
                  </a:lnTo>
                  <a:lnTo>
                    <a:pt x="243" y="434"/>
                  </a:lnTo>
                  <a:lnTo>
                    <a:pt x="304" y="365"/>
                  </a:lnTo>
                  <a:lnTo>
                    <a:pt x="369" y="300"/>
                  </a:lnTo>
                  <a:lnTo>
                    <a:pt x="439" y="240"/>
                  </a:lnTo>
                  <a:lnTo>
                    <a:pt x="514" y="186"/>
                  </a:lnTo>
                  <a:lnTo>
                    <a:pt x="594" y="140"/>
                  </a:lnTo>
                  <a:lnTo>
                    <a:pt x="676" y="97"/>
                  </a:lnTo>
                  <a:lnTo>
                    <a:pt x="763" y="63"/>
                  </a:lnTo>
                  <a:lnTo>
                    <a:pt x="854" y="35"/>
                  </a:lnTo>
                  <a:lnTo>
                    <a:pt x="947" y="16"/>
                  </a:lnTo>
                  <a:lnTo>
                    <a:pt x="1044" y="4"/>
                  </a:lnTo>
                  <a:lnTo>
                    <a:pt x="1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 name="Freeform 273"/>
            <p:cNvSpPr>
              <a:spLocks/>
            </p:cNvSpPr>
            <p:nvPr/>
          </p:nvSpPr>
          <p:spPr bwMode="auto">
            <a:xfrm>
              <a:off x="6853238" y="3651250"/>
              <a:ext cx="293688" cy="290512"/>
            </a:xfrm>
            <a:custGeom>
              <a:avLst/>
              <a:gdLst>
                <a:gd name="T0" fmla="*/ 277 w 554"/>
                <a:gd name="T1" fmla="*/ 0 h 550"/>
                <a:gd name="T2" fmla="*/ 322 w 554"/>
                <a:gd name="T3" fmla="*/ 3 h 550"/>
                <a:gd name="T4" fmla="*/ 365 w 554"/>
                <a:gd name="T5" fmla="*/ 14 h 550"/>
                <a:gd name="T6" fmla="*/ 405 w 554"/>
                <a:gd name="T7" fmla="*/ 30 h 550"/>
                <a:gd name="T8" fmla="*/ 441 w 554"/>
                <a:gd name="T9" fmla="*/ 52 h 550"/>
                <a:gd name="T10" fmla="*/ 473 w 554"/>
                <a:gd name="T11" fmla="*/ 80 h 550"/>
                <a:gd name="T12" fmla="*/ 500 w 554"/>
                <a:gd name="T13" fmla="*/ 113 h 550"/>
                <a:gd name="T14" fmla="*/ 524 w 554"/>
                <a:gd name="T15" fmla="*/ 148 h 550"/>
                <a:gd name="T16" fmla="*/ 540 w 554"/>
                <a:gd name="T17" fmla="*/ 188 h 550"/>
                <a:gd name="T18" fmla="*/ 550 w 554"/>
                <a:gd name="T19" fmla="*/ 231 h 550"/>
                <a:gd name="T20" fmla="*/ 554 w 554"/>
                <a:gd name="T21" fmla="*/ 275 h 550"/>
                <a:gd name="T22" fmla="*/ 550 w 554"/>
                <a:gd name="T23" fmla="*/ 320 h 550"/>
                <a:gd name="T24" fmla="*/ 540 w 554"/>
                <a:gd name="T25" fmla="*/ 362 h 550"/>
                <a:gd name="T26" fmla="*/ 524 w 554"/>
                <a:gd name="T27" fmla="*/ 401 h 550"/>
                <a:gd name="T28" fmla="*/ 500 w 554"/>
                <a:gd name="T29" fmla="*/ 438 h 550"/>
                <a:gd name="T30" fmla="*/ 473 w 554"/>
                <a:gd name="T31" fmla="*/ 469 h 550"/>
                <a:gd name="T32" fmla="*/ 441 w 554"/>
                <a:gd name="T33" fmla="*/ 497 h 550"/>
                <a:gd name="T34" fmla="*/ 405 w 554"/>
                <a:gd name="T35" fmla="*/ 519 h 550"/>
                <a:gd name="T36" fmla="*/ 365 w 554"/>
                <a:gd name="T37" fmla="*/ 537 h 550"/>
                <a:gd name="T38" fmla="*/ 322 w 554"/>
                <a:gd name="T39" fmla="*/ 546 h 550"/>
                <a:gd name="T40" fmla="*/ 277 w 554"/>
                <a:gd name="T41" fmla="*/ 550 h 550"/>
                <a:gd name="T42" fmla="*/ 232 w 554"/>
                <a:gd name="T43" fmla="*/ 546 h 550"/>
                <a:gd name="T44" fmla="*/ 190 w 554"/>
                <a:gd name="T45" fmla="*/ 537 h 550"/>
                <a:gd name="T46" fmla="*/ 150 w 554"/>
                <a:gd name="T47" fmla="*/ 519 h 550"/>
                <a:gd name="T48" fmla="*/ 114 w 554"/>
                <a:gd name="T49" fmla="*/ 497 h 550"/>
                <a:gd name="T50" fmla="*/ 82 w 554"/>
                <a:gd name="T51" fmla="*/ 469 h 550"/>
                <a:gd name="T52" fmla="*/ 54 w 554"/>
                <a:gd name="T53" fmla="*/ 438 h 550"/>
                <a:gd name="T54" fmla="*/ 31 w 554"/>
                <a:gd name="T55" fmla="*/ 401 h 550"/>
                <a:gd name="T56" fmla="*/ 14 w 554"/>
                <a:gd name="T57" fmla="*/ 362 h 550"/>
                <a:gd name="T58" fmla="*/ 5 w 554"/>
                <a:gd name="T59" fmla="*/ 320 h 550"/>
                <a:gd name="T60" fmla="*/ 0 w 554"/>
                <a:gd name="T61" fmla="*/ 275 h 550"/>
                <a:gd name="T62" fmla="*/ 5 w 554"/>
                <a:gd name="T63" fmla="*/ 231 h 550"/>
                <a:gd name="T64" fmla="*/ 14 w 554"/>
                <a:gd name="T65" fmla="*/ 188 h 550"/>
                <a:gd name="T66" fmla="*/ 31 w 554"/>
                <a:gd name="T67" fmla="*/ 148 h 550"/>
                <a:gd name="T68" fmla="*/ 54 w 554"/>
                <a:gd name="T69" fmla="*/ 113 h 550"/>
                <a:gd name="T70" fmla="*/ 82 w 554"/>
                <a:gd name="T71" fmla="*/ 80 h 550"/>
                <a:gd name="T72" fmla="*/ 114 w 554"/>
                <a:gd name="T73" fmla="*/ 52 h 550"/>
                <a:gd name="T74" fmla="*/ 150 w 554"/>
                <a:gd name="T75" fmla="*/ 30 h 550"/>
                <a:gd name="T76" fmla="*/ 190 w 554"/>
                <a:gd name="T77" fmla="*/ 14 h 550"/>
                <a:gd name="T78" fmla="*/ 232 w 554"/>
                <a:gd name="T79" fmla="*/ 3 h 550"/>
                <a:gd name="T80" fmla="*/ 277 w 554"/>
                <a:gd name="T8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4" h="550">
                  <a:moveTo>
                    <a:pt x="277" y="0"/>
                  </a:moveTo>
                  <a:lnTo>
                    <a:pt x="322" y="3"/>
                  </a:lnTo>
                  <a:lnTo>
                    <a:pt x="365" y="14"/>
                  </a:lnTo>
                  <a:lnTo>
                    <a:pt x="405" y="30"/>
                  </a:lnTo>
                  <a:lnTo>
                    <a:pt x="441" y="52"/>
                  </a:lnTo>
                  <a:lnTo>
                    <a:pt x="473" y="80"/>
                  </a:lnTo>
                  <a:lnTo>
                    <a:pt x="500" y="113"/>
                  </a:lnTo>
                  <a:lnTo>
                    <a:pt x="524" y="148"/>
                  </a:lnTo>
                  <a:lnTo>
                    <a:pt x="540" y="188"/>
                  </a:lnTo>
                  <a:lnTo>
                    <a:pt x="550" y="231"/>
                  </a:lnTo>
                  <a:lnTo>
                    <a:pt x="554" y="275"/>
                  </a:lnTo>
                  <a:lnTo>
                    <a:pt x="550" y="320"/>
                  </a:lnTo>
                  <a:lnTo>
                    <a:pt x="540" y="362"/>
                  </a:lnTo>
                  <a:lnTo>
                    <a:pt x="524" y="401"/>
                  </a:lnTo>
                  <a:lnTo>
                    <a:pt x="500" y="438"/>
                  </a:lnTo>
                  <a:lnTo>
                    <a:pt x="473" y="469"/>
                  </a:lnTo>
                  <a:lnTo>
                    <a:pt x="441" y="497"/>
                  </a:lnTo>
                  <a:lnTo>
                    <a:pt x="405" y="519"/>
                  </a:lnTo>
                  <a:lnTo>
                    <a:pt x="365" y="537"/>
                  </a:lnTo>
                  <a:lnTo>
                    <a:pt x="322" y="546"/>
                  </a:lnTo>
                  <a:lnTo>
                    <a:pt x="277" y="550"/>
                  </a:lnTo>
                  <a:lnTo>
                    <a:pt x="232" y="546"/>
                  </a:lnTo>
                  <a:lnTo>
                    <a:pt x="190" y="537"/>
                  </a:lnTo>
                  <a:lnTo>
                    <a:pt x="150" y="519"/>
                  </a:lnTo>
                  <a:lnTo>
                    <a:pt x="114" y="497"/>
                  </a:lnTo>
                  <a:lnTo>
                    <a:pt x="82" y="469"/>
                  </a:lnTo>
                  <a:lnTo>
                    <a:pt x="54" y="438"/>
                  </a:lnTo>
                  <a:lnTo>
                    <a:pt x="31" y="401"/>
                  </a:lnTo>
                  <a:lnTo>
                    <a:pt x="14" y="362"/>
                  </a:lnTo>
                  <a:lnTo>
                    <a:pt x="5" y="320"/>
                  </a:lnTo>
                  <a:lnTo>
                    <a:pt x="0" y="275"/>
                  </a:lnTo>
                  <a:lnTo>
                    <a:pt x="5" y="231"/>
                  </a:lnTo>
                  <a:lnTo>
                    <a:pt x="14" y="188"/>
                  </a:lnTo>
                  <a:lnTo>
                    <a:pt x="31" y="148"/>
                  </a:lnTo>
                  <a:lnTo>
                    <a:pt x="54" y="113"/>
                  </a:lnTo>
                  <a:lnTo>
                    <a:pt x="82" y="80"/>
                  </a:lnTo>
                  <a:lnTo>
                    <a:pt x="114" y="52"/>
                  </a:lnTo>
                  <a:lnTo>
                    <a:pt x="150" y="30"/>
                  </a:lnTo>
                  <a:lnTo>
                    <a:pt x="190" y="14"/>
                  </a:lnTo>
                  <a:lnTo>
                    <a:pt x="232" y="3"/>
                  </a:lnTo>
                  <a:lnTo>
                    <a:pt x="2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 name="Freeform 274"/>
            <p:cNvSpPr>
              <a:spLocks/>
            </p:cNvSpPr>
            <p:nvPr/>
          </p:nvSpPr>
          <p:spPr bwMode="auto">
            <a:xfrm>
              <a:off x="5848350" y="4800600"/>
              <a:ext cx="2305050" cy="712787"/>
            </a:xfrm>
            <a:custGeom>
              <a:avLst/>
              <a:gdLst>
                <a:gd name="T0" fmla="*/ 3082 w 4357"/>
                <a:gd name="T1" fmla="*/ 32 h 1345"/>
                <a:gd name="T2" fmla="*/ 3438 w 4357"/>
                <a:gd name="T3" fmla="*/ 96 h 1345"/>
                <a:gd name="T4" fmla="*/ 3747 w 4357"/>
                <a:gd name="T5" fmla="*/ 180 h 1345"/>
                <a:gd name="T6" fmla="*/ 4001 w 4357"/>
                <a:gd name="T7" fmla="*/ 281 h 1345"/>
                <a:gd name="T8" fmla="*/ 4193 w 4357"/>
                <a:gd name="T9" fmla="*/ 395 h 1345"/>
                <a:gd name="T10" fmla="*/ 4314 w 4357"/>
                <a:gd name="T11" fmla="*/ 521 h 1345"/>
                <a:gd name="T12" fmla="*/ 4357 w 4357"/>
                <a:gd name="T13" fmla="*/ 657 h 1345"/>
                <a:gd name="T14" fmla="*/ 4313 w 4357"/>
                <a:gd name="T15" fmla="*/ 796 h 1345"/>
                <a:gd name="T16" fmla="*/ 4186 w 4357"/>
                <a:gd name="T17" fmla="*/ 925 h 1345"/>
                <a:gd name="T18" fmla="*/ 3984 w 4357"/>
                <a:gd name="T19" fmla="*/ 1041 h 1345"/>
                <a:gd name="T20" fmla="*/ 3719 w 4357"/>
                <a:gd name="T21" fmla="*/ 1143 h 1345"/>
                <a:gd name="T22" fmla="*/ 3396 w 4357"/>
                <a:gd name="T23" fmla="*/ 1227 h 1345"/>
                <a:gd name="T24" fmla="*/ 3026 w 4357"/>
                <a:gd name="T25" fmla="*/ 1290 h 1345"/>
                <a:gd name="T26" fmla="*/ 2616 w 4357"/>
                <a:gd name="T27" fmla="*/ 1329 h 1345"/>
                <a:gd name="T28" fmla="*/ 2178 w 4357"/>
                <a:gd name="T29" fmla="*/ 1345 h 1345"/>
                <a:gd name="T30" fmla="*/ 1739 w 4357"/>
                <a:gd name="T31" fmla="*/ 1329 h 1345"/>
                <a:gd name="T32" fmla="*/ 1330 w 4357"/>
                <a:gd name="T33" fmla="*/ 1290 h 1345"/>
                <a:gd name="T34" fmla="*/ 960 w 4357"/>
                <a:gd name="T35" fmla="*/ 1227 h 1345"/>
                <a:gd name="T36" fmla="*/ 639 w 4357"/>
                <a:gd name="T37" fmla="*/ 1143 h 1345"/>
                <a:gd name="T38" fmla="*/ 372 w 4357"/>
                <a:gd name="T39" fmla="*/ 1041 h 1345"/>
                <a:gd name="T40" fmla="*/ 171 w 4357"/>
                <a:gd name="T41" fmla="*/ 925 h 1345"/>
                <a:gd name="T42" fmla="*/ 44 w 4357"/>
                <a:gd name="T43" fmla="*/ 796 h 1345"/>
                <a:gd name="T44" fmla="*/ 0 w 4357"/>
                <a:gd name="T45" fmla="*/ 657 h 1345"/>
                <a:gd name="T46" fmla="*/ 42 w 4357"/>
                <a:gd name="T47" fmla="*/ 521 h 1345"/>
                <a:gd name="T48" fmla="*/ 162 w 4357"/>
                <a:gd name="T49" fmla="*/ 395 h 1345"/>
                <a:gd name="T50" fmla="*/ 354 w 4357"/>
                <a:gd name="T51" fmla="*/ 281 h 1345"/>
                <a:gd name="T52" fmla="*/ 610 w 4357"/>
                <a:gd name="T53" fmla="*/ 180 h 1345"/>
                <a:gd name="T54" fmla="*/ 917 w 4357"/>
                <a:gd name="T55" fmla="*/ 96 h 1345"/>
                <a:gd name="T56" fmla="*/ 1274 w 4357"/>
                <a:gd name="T57" fmla="*/ 32 h 1345"/>
                <a:gd name="T58" fmla="*/ 1587 w 4357"/>
                <a:gd name="T59" fmla="*/ 78 h 1345"/>
                <a:gd name="T60" fmla="*/ 1740 w 4357"/>
                <a:gd name="T61" fmla="*/ 285 h 1345"/>
                <a:gd name="T62" fmla="*/ 1492 w 4357"/>
                <a:gd name="T63" fmla="*/ 369 h 1345"/>
                <a:gd name="T64" fmla="*/ 1111 w 4357"/>
                <a:gd name="T65" fmla="*/ 427 h 1345"/>
                <a:gd name="T66" fmla="*/ 803 w 4357"/>
                <a:gd name="T67" fmla="*/ 499 h 1345"/>
                <a:gd name="T68" fmla="*/ 570 w 4357"/>
                <a:gd name="T69" fmla="*/ 579 h 1345"/>
                <a:gd name="T70" fmla="*/ 416 w 4357"/>
                <a:gd name="T71" fmla="*/ 657 h 1345"/>
                <a:gd name="T72" fmla="*/ 563 w 4357"/>
                <a:gd name="T73" fmla="*/ 733 h 1345"/>
                <a:gd name="T74" fmla="*/ 784 w 4357"/>
                <a:gd name="T75" fmla="*/ 810 h 1345"/>
                <a:gd name="T76" fmla="*/ 1075 w 4357"/>
                <a:gd name="T77" fmla="*/ 881 h 1345"/>
                <a:gd name="T78" fmla="*/ 1434 w 4357"/>
                <a:gd name="T79" fmla="*/ 938 h 1345"/>
                <a:gd name="T80" fmla="*/ 1859 w 4357"/>
                <a:gd name="T81" fmla="*/ 974 h 1345"/>
                <a:gd name="T82" fmla="*/ 2342 w 4357"/>
                <a:gd name="T83" fmla="*/ 980 h 1345"/>
                <a:gd name="T84" fmla="*/ 2788 w 4357"/>
                <a:gd name="T85" fmla="*/ 954 h 1345"/>
                <a:gd name="T86" fmla="*/ 3170 w 4357"/>
                <a:gd name="T87" fmla="*/ 903 h 1345"/>
                <a:gd name="T88" fmla="*/ 3485 w 4357"/>
                <a:gd name="T89" fmla="*/ 834 h 1345"/>
                <a:gd name="T90" fmla="*/ 3727 w 4357"/>
                <a:gd name="T91" fmla="*/ 757 h 1345"/>
                <a:gd name="T92" fmla="*/ 3900 w 4357"/>
                <a:gd name="T93" fmla="*/ 681 h 1345"/>
                <a:gd name="T94" fmla="*/ 3846 w 4357"/>
                <a:gd name="T95" fmla="*/ 605 h 1345"/>
                <a:gd name="T96" fmla="*/ 3641 w 4357"/>
                <a:gd name="T97" fmla="*/ 526 h 1345"/>
                <a:gd name="T98" fmla="*/ 3356 w 4357"/>
                <a:gd name="T99" fmla="*/ 449 h 1345"/>
                <a:gd name="T100" fmla="*/ 2999 w 4357"/>
                <a:gd name="T101" fmla="*/ 386 h 1345"/>
                <a:gd name="T102" fmla="*/ 2571 w 4357"/>
                <a:gd name="T103" fmla="*/ 344 h 1345"/>
                <a:gd name="T104" fmla="*/ 2714 w 4357"/>
                <a:gd name="T105" fmla="*/ 152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57" h="1345">
                  <a:moveTo>
                    <a:pt x="2823" y="0"/>
                  </a:moveTo>
                  <a:lnTo>
                    <a:pt x="2955" y="15"/>
                  </a:lnTo>
                  <a:lnTo>
                    <a:pt x="3082" y="32"/>
                  </a:lnTo>
                  <a:lnTo>
                    <a:pt x="3206" y="51"/>
                  </a:lnTo>
                  <a:lnTo>
                    <a:pt x="3324" y="73"/>
                  </a:lnTo>
                  <a:lnTo>
                    <a:pt x="3438" y="96"/>
                  </a:lnTo>
                  <a:lnTo>
                    <a:pt x="3547" y="122"/>
                  </a:lnTo>
                  <a:lnTo>
                    <a:pt x="3649" y="150"/>
                  </a:lnTo>
                  <a:lnTo>
                    <a:pt x="3747" y="180"/>
                  </a:lnTo>
                  <a:lnTo>
                    <a:pt x="3838" y="211"/>
                  </a:lnTo>
                  <a:lnTo>
                    <a:pt x="3923" y="246"/>
                  </a:lnTo>
                  <a:lnTo>
                    <a:pt x="4001" y="281"/>
                  </a:lnTo>
                  <a:lnTo>
                    <a:pt x="4072" y="317"/>
                  </a:lnTo>
                  <a:lnTo>
                    <a:pt x="4137" y="355"/>
                  </a:lnTo>
                  <a:lnTo>
                    <a:pt x="4193" y="395"/>
                  </a:lnTo>
                  <a:lnTo>
                    <a:pt x="4242" y="436"/>
                  </a:lnTo>
                  <a:lnTo>
                    <a:pt x="4282" y="479"/>
                  </a:lnTo>
                  <a:lnTo>
                    <a:pt x="4314" y="521"/>
                  </a:lnTo>
                  <a:lnTo>
                    <a:pt x="4337" y="565"/>
                  </a:lnTo>
                  <a:lnTo>
                    <a:pt x="4351" y="611"/>
                  </a:lnTo>
                  <a:lnTo>
                    <a:pt x="4357" y="657"/>
                  </a:lnTo>
                  <a:lnTo>
                    <a:pt x="4351" y="704"/>
                  </a:lnTo>
                  <a:lnTo>
                    <a:pt x="4336" y="751"/>
                  </a:lnTo>
                  <a:lnTo>
                    <a:pt x="4313" y="796"/>
                  </a:lnTo>
                  <a:lnTo>
                    <a:pt x="4278" y="840"/>
                  </a:lnTo>
                  <a:lnTo>
                    <a:pt x="4237" y="882"/>
                  </a:lnTo>
                  <a:lnTo>
                    <a:pt x="4186" y="925"/>
                  </a:lnTo>
                  <a:lnTo>
                    <a:pt x="4126" y="965"/>
                  </a:lnTo>
                  <a:lnTo>
                    <a:pt x="4059" y="1003"/>
                  </a:lnTo>
                  <a:lnTo>
                    <a:pt x="3984" y="1041"/>
                  </a:lnTo>
                  <a:lnTo>
                    <a:pt x="3903" y="1077"/>
                  </a:lnTo>
                  <a:lnTo>
                    <a:pt x="3814" y="1110"/>
                  </a:lnTo>
                  <a:lnTo>
                    <a:pt x="3719" y="1143"/>
                  </a:lnTo>
                  <a:lnTo>
                    <a:pt x="3617" y="1173"/>
                  </a:lnTo>
                  <a:lnTo>
                    <a:pt x="3509" y="1200"/>
                  </a:lnTo>
                  <a:lnTo>
                    <a:pt x="3396" y="1227"/>
                  </a:lnTo>
                  <a:lnTo>
                    <a:pt x="3278" y="1250"/>
                  </a:lnTo>
                  <a:lnTo>
                    <a:pt x="3155" y="1272"/>
                  </a:lnTo>
                  <a:lnTo>
                    <a:pt x="3026" y="1290"/>
                  </a:lnTo>
                  <a:lnTo>
                    <a:pt x="2894" y="1306"/>
                  </a:lnTo>
                  <a:lnTo>
                    <a:pt x="2757" y="1320"/>
                  </a:lnTo>
                  <a:lnTo>
                    <a:pt x="2616" y="1329"/>
                  </a:lnTo>
                  <a:lnTo>
                    <a:pt x="2474" y="1338"/>
                  </a:lnTo>
                  <a:lnTo>
                    <a:pt x="2327" y="1342"/>
                  </a:lnTo>
                  <a:lnTo>
                    <a:pt x="2178" y="1345"/>
                  </a:lnTo>
                  <a:lnTo>
                    <a:pt x="2028" y="1342"/>
                  </a:lnTo>
                  <a:lnTo>
                    <a:pt x="1882" y="1338"/>
                  </a:lnTo>
                  <a:lnTo>
                    <a:pt x="1739" y="1329"/>
                  </a:lnTo>
                  <a:lnTo>
                    <a:pt x="1599" y="1320"/>
                  </a:lnTo>
                  <a:lnTo>
                    <a:pt x="1463" y="1306"/>
                  </a:lnTo>
                  <a:lnTo>
                    <a:pt x="1330" y="1290"/>
                  </a:lnTo>
                  <a:lnTo>
                    <a:pt x="1202" y="1272"/>
                  </a:lnTo>
                  <a:lnTo>
                    <a:pt x="1079" y="1250"/>
                  </a:lnTo>
                  <a:lnTo>
                    <a:pt x="960" y="1227"/>
                  </a:lnTo>
                  <a:lnTo>
                    <a:pt x="847" y="1200"/>
                  </a:lnTo>
                  <a:lnTo>
                    <a:pt x="739" y="1173"/>
                  </a:lnTo>
                  <a:lnTo>
                    <a:pt x="639" y="1143"/>
                  </a:lnTo>
                  <a:lnTo>
                    <a:pt x="542" y="1110"/>
                  </a:lnTo>
                  <a:lnTo>
                    <a:pt x="454" y="1077"/>
                  </a:lnTo>
                  <a:lnTo>
                    <a:pt x="372" y="1041"/>
                  </a:lnTo>
                  <a:lnTo>
                    <a:pt x="298" y="1003"/>
                  </a:lnTo>
                  <a:lnTo>
                    <a:pt x="230" y="965"/>
                  </a:lnTo>
                  <a:lnTo>
                    <a:pt x="171" y="925"/>
                  </a:lnTo>
                  <a:lnTo>
                    <a:pt x="120" y="882"/>
                  </a:lnTo>
                  <a:lnTo>
                    <a:pt x="78" y="840"/>
                  </a:lnTo>
                  <a:lnTo>
                    <a:pt x="44" y="796"/>
                  </a:lnTo>
                  <a:lnTo>
                    <a:pt x="20" y="751"/>
                  </a:lnTo>
                  <a:lnTo>
                    <a:pt x="5" y="704"/>
                  </a:lnTo>
                  <a:lnTo>
                    <a:pt x="0" y="657"/>
                  </a:lnTo>
                  <a:lnTo>
                    <a:pt x="5" y="611"/>
                  </a:lnTo>
                  <a:lnTo>
                    <a:pt x="19" y="565"/>
                  </a:lnTo>
                  <a:lnTo>
                    <a:pt x="42" y="521"/>
                  </a:lnTo>
                  <a:lnTo>
                    <a:pt x="74" y="479"/>
                  </a:lnTo>
                  <a:lnTo>
                    <a:pt x="114" y="436"/>
                  </a:lnTo>
                  <a:lnTo>
                    <a:pt x="162" y="395"/>
                  </a:lnTo>
                  <a:lnTo>
                    <a:pt x="219" y="355"/>
                  </a:lnTo>
                  <a:lnTo>
                    <a:pt x="284" y="317"/>
                  </a:lnTo>
                  <a:lnTo>
                    <a:pt x="354" y="281"/>
                  </a:lnTo>
                  <a:lnTo>
                    <a:pt x="433" y="246"/>
                  </a:lnTo>
                  <a:lnTo>
                    <a:pt x="519" y="213"/>
                  </a:lnTo>
                  <a:lnTo>
                    <a:pt x="610" y="180"/>
                  </a:lnTo>
                  <a:lnTo>
                    <a:pt x="706" y="151"/>
                  </a:lnTo>
                  <a:lnTo>
                    <a:pt x="810" y="122"/>
                  </a:lnTo>
                  <a:lnTo>
                    <a:pt x="917" y="96"/>
                  </a:lnTo>
                  <a:lnTo>
                    <a:pt x="1032" y="73"/>
                  </a:lnTo>
                  <a:lnTo>
                    <a:pt x="1151" y="51"/>
                  </a:lnTo>
                  <a:lnTo>
                    <a:pt x="1274" y="32"/>
                  </a:lnTo>
                  <a:lnTo>
                    <a:pt x="1400" y="15"/>
                  </a:lnTo>
                  <a:lnTo>
                    <a:pt x="1532" y="2"/>
                  </a:lnTo>
                  <a:lnTo>
                    <a:pt x="1587" y="78"/>
                  </a:lnTo>
                  <a:lnTo>
                    <a:pt x="1641" y="152"/>
                  </a:lnTo>
                  <a:lnTo>
                    <a:pt x="1692" y="221"/>
                  </a:lnTo>
                  <a:lnTo>
                    <a:pt x="1740" y="285"/>
                  </a:lnTo>
                  <a:lnTo>
                    <a:pt x="1786" y="344"/>
                  </a:lnTo>
                  <a:lnTo>
                    <a:pt x="1634" y="355"/>
                  </a:lnTo>
                  <a:lnTo>
                    <a:pt x="1492" y="369"/>
                  </a:lnTo>
                  <a:lnTo>
                    <a:pt x="1356" y="386"/>
                  </a:lnTo>
                  <a:lnTo>
                    <a:pt x="1229" y="405"/>
                  </a:lnTo>
                  <a:lnTo>
                    <a:pt x="1111" y="427"/>
                  </a:lnTo>
                  <a:lnTo>
                    <a:pt x="999" y="449"/>
                  </a:lnTo>
                  <a:lnTo>
                    <a:pt x="897" y="473"/>
                  </a:lnTo>
                  <a:lnTo>
                    <a:pt x="803" y="499"/>
                  </a:lnTo>
                  <a:lnTo>
                    <a:pt x="716" y="526"/>
                  </a:lnTo>
                  <a:lnTo>
                    <a:pt x="639" y="552"/>
                  </a:lnTo>
                  <a:lnTo>
                    <a:pt x="570" y="579"/>
                  </a:lnTo>
                  <a:lnTo>
                    <a:pt x="510" y="605"/>
                  </a:lnTo>
                  <a:lnTo>
                    <a:pt x="459" y="631"/>
                  </a:lnTo>
                  <a:lnTo>
                    <a:pt x="416" y="657"/>
                  </a:lnTo>
                  <a:lnTo>
                    <a:pt x="458" y="681"/>
                  </a:lnTo>
                  <a:lnTo>
                    <a:pt x="506" y="707"/>
                  </a:lnTo>
                  <a:lnTo>
                    <a:pt x="563" y="733"/>
                  </a:lnTo>
                  <a:lnTo>
                    <a:pt x="629" y="757"/>
                  </a:lnTo>
                  <a:lnTo>
                    <a:pt x="702" y="783"/>
                  </a:lnTo>
                  <a:lnTo>
                    <a:pt x="784" y="810"/>
                  </a:lnTo>
                  <a:lnTo>
                    <a:pt x="872" y="834"/>
                  </a:lnTo>
                  <a:lnTo>
                    <a:pt x="970" y="859"/>
                  </a:lnTo>
                  <a:lnTo>
                    <a:pt x="1075" y="881"/>
                  </a:lnTo>
                  <a:lnTo>
                    <a:pt x="1187" y="903"/>
                  </a:lnTo>
                  <a:lnTo>
                    <a:pt x="1307" y="922"/>
                  </a:lnTo>
                  <a:lnTo>
                    <a:pt x="1434" y="938"/>
                  </a:lnTo>
                  <a:lnTo>
                    <a:pt x="1567" y="954"/>
                  </a:lnTo>
                  <a:lnTo>
                    <a:pt x="1710" y="966"/>
                  </a:lnTo>
                  <a:lnTo>
                    <a:pt x="1859" y="974"/>
                  </a:lnTo>
                  <a:lnTo>
                    <a:pt x="2015" y="980"/>
                  </a:lnTo>
                  <a:lnTo>
                    <a:pt x="2178" y="982"/>
                  </a:lnTo>
                  <a:lnTo>
                    <a:pt x="2342" y="980"/>
                  </a:lnTo>
                  <a:lnTo>
                    <a:pt x="2498" y="974"/>
                  </a:lnTo>
                  <a:lnTo>
                    <a:pt x="2647" y="966"/>
                  </a:lnTo>
                  <a:lnTo>
                    <a:pt x="2788" y="954"/>
                  </a:lnTo>
                  <a:lnTo>
                    <a:pt x="2923" y="938"/>
                  </a:lnTo>
                  <a:lnTo>
                    <a:pt x="3050" y="922"/>
                  </a:lnTo>
                  <a:lnTo>
                    <a:pt x="3170" y="903"/>
                  </a:lnTo>
                  <a:lnTo>
                    <a:pt x="3282" y="881"/>
                  </a:lnTo>
                  <a:lnTo>
                    <a:pt x="3387" y="859"/>
                  </a:lnTo>
                  <a:lnTo>
                    <a:pt x="3485" y="834"/>
                  </a:lnTo>
                  <a:lnTo>
                    <a:pt x="3573" y="810"/>
                  </a:lnTo>
                  <a:lnTo>
                    <a:pt x="3654" y="783"/>
                  </a:lnTo>
                  <a:lnTo>
                    <a:pt x="3727" y="757"/>
                  </a:lnTo>
                  <a:lnTo>
                    <a:pt x="3794" y="733"/>
                  </a:lnTo>
                  <a:lnTo>
                    <a:pt x="3850" y="707"/>
                  </a:lnTo>
                  <a:lnTo>
                    <a:pt x="3900" y="681"/>
                  </a:lnTo>
                  <a:lnTo>
                    <a:pt x="3940" y="657"/>
                  </a:lnTo>
                  <a:lnTo>
                    <a:pt x="3897" y="631"/>
                  </a:lnTo>
                  <a:lnTo>
                    <a:pt x="3846" y="605"/>
                  </a:lnTo>
                  <a:lnTo>
                    <a:pt x="3787" y="579"/>
                  </a:lnTo>
                  <a:lnTo>
                    <a:pt x="3718" y="552"/>
                  </a:lnTo>
                  <a:lnTo>
                    <a:pt x="3641" y="526"/>
                  </a:lnTo>
                  <a:lnTo>
                    <a:pt x="3554" y="498"/>
                  </a:lnTo>
                  <a:lnTo>
                    <a:pt x="3460" y="473"/>
                  </a:lnTo>
                  <a:lnTo>
                    <a:pt x="3356" y="449"/>
                  </a:lnTo>
                  <a:lnTo>
                    <a:pt x="3246" y="425"/>
                  </a:lnTo>
                  <a:lnTo>
                    <a:pt x="3127" y="405"/>
                  </a:lnTo>
                  <a:lnTo>
                    <a:pt x="2999" y="386"/>
                  </a:lnTo>
                  <a:lnTo>
                    <a:pt x="2863" y="369"/>
                  </a:lnTo>
                  <a:lnTo>
                    <a:pt x="2721" y="355"/>
                  </a:lnTo>
                  <a:lnTo>
                    <a:pt x="2571" y="344"/>
                  </a:lnTo>
                  <a:lnTo>
                    <a:pt x="2615" y="285"/>
                  </a:lnTo>
                  <a:lnTo>
                    <a:pt x="2663" y="221"/>
                  </a:lnTo>
                  <a:lnTo>
                    <a:pt x="2714" y="152"/>
                  </a:lnTo>
                  <a:lnTo>
                    <a:pt x="2768" y="78"/>
                  </a:lnTo>
                  <a:lnTo>
                    <a:pt x="28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12" name="Группа 406"/>
          <p:cNvGrpSpPr/>
          <p:nvPr/>
        </p:nvGrpSpPr>
        <p:grpSpPr>
          <a:xfrm>
            <a:off x="1568661" y="4750401"/>
            <a:ext cx="469888" cy="479812"/>
            <a:chOff x="5853113" y="3217863"/>
            <a:chExt cx="2179638" cy="2225675"/>
          </a:xfrm>
          <a:solidFill>
            <a:srgbClr val="0512C4"/>
          </a:solidFill>
        </p:grpSpPr>
        <p:sp>
          <p:nvSpPr>
            <p:cNvPr id="13" name="Freeform 362"/>
            <p:cNvSpPr>
              <a:spLocks noEditPoints="1"/>
            </p:cNvSpPr>
            <p:nvPr/>
          </p:nvSpPr>
          <p:spPr bwMode="auto">
            <a:xfrm>
              <a:off x="5924551" y="3779838"/>
              <a:ext cx="2035175" cy="1663700"/>
            </a:xfrm>
            <a:custGeom>
              <a:avLst/>
              <a:gdLst>
                <a:gd name="T0" fmla="*/ 1378 w 3846"/>
                <a:gd name="T1" fmla="*/ 963 h 3144"/>
                <a:gd name="T2" fmla="*/ 1347 w 3846"/>
                <a:gd name="T3" fmla="*/ 995 h 3144"/>
                <a:gd name="T4" fmla="*/ 446 w 3846"/>
                <a:gd name="T5" fmla="*/ 2705 h 3144"/>
                <a:gd name="T6" fmla="*/ 3400 w 3846"/>
                <a:gd name="T7" fmla="*/ 1826 h 3144"/>
                <a:gd name="T8" fmla="*/ 2482 w 3846"/>
                <a:gd name="T9" fmla="*/ 979 h 3144"/>
                <a:gd name="T10" fmla="*/ 1378 w 3846"/>
                <a:gd name="T11" fmla="*/ 963 h 3144"/>
                <a:gd name="T12" fmla="*/ 1555 w 3846"/>
                <a:gd name="T13" fmla="*/ 4 h 3144"/>
                <a:gd name="T14" fmla="*/ 1618 w 3846"/>
                <a:gd name="T15" fmla="*/ 31 h 3144"/>
                <a:gd name="T16" fmla="*/ 1667 w 3846"/>
                <a:gd name="T17" fmla="*/ 79 h 3144"/>
                <a:gd name="T18" fmla="*/ 1694 w 3846"/>
                <a:gd name="T19" fmla="*/ 141 h 3144"/>
                <a:gd name="T20" fmla="*/ 1696 w 3846"/>
                <a:gd name="T21" fmla="*/ 523 h 3144"/>
                <a:gd name="T22" fmla="*/ 2150 w 3846"/>
                <a:gd name="T23" fmla="*/ 177 h 3144"/>
                <a:gd name="T24" fmla="*/ 2163 w 3846"/>
                <a:gd name="T25" fmla="*/ 108 h 3144"/>
                <a:gd name="T26" fmla="*/ 2201 w 3846"/>
                <a:gd name="T27" fmla="*/ 52 h 3144"/>
                <a:gd name="T28" fmla="*/ 2258 w 3846"/>
                <a:gd name="T29" fmla="*/ 15 h 3144"/>
                <a:gd name="T30" fmla="*/ 2328 w 3846"/>
                <a:gd name="T31" fmla="*/ 0 h 3144"/>
                <a:gd name="T32" fmla="*/ 2397 w 3846"/>
                <a:gd name="T33" fmla="*/ 15 h 3144"/>
                <a:gd name="T34" fmla="*/ 2453 w 3846"/>
                <a:gd name="T35" fmla="*/ 52 h 3144"/>
                <a:gd name="T36" fmla="*/ 2491 w 3846"/>
                <a:gd name="T37" fmla="*/ 108 h 3144"/>
                <a:gd name="T38" fmla="*/ 2506 w 3846"/>
                <a:gd name="T39" fmla="*/ 177 h 3144"/>
                <a:gd name="T40" fmla="*/ 2581 w 3846"/>
                <a:gd name="T41" fmla="*/ 523 h 3144"/>
                <a:gd name="T42" fmla="*/ 2625 w 3846"/>
                <a:gd name="T43" fmla="*/ 533 h 3144"/>
                <a:gd name="T44" fmla="*/ 2672 w 3846"/>
                <a:gd name="T45" fmla="*/ 558 h 3144"/>
                <a:gd name="T46" fmla="*/ 2715 w 3846"/>
                <a:gd name="T47" fmla="*/ 590 h 3144"/>
                <a:gd name="T48" fmla="*/ 2754 w 3846"/>
                <a:gd name="T49" fmla="*/ 625 h 3144"/>
                <a:gd name="T50" fmla="*/ 2784 w 3846"/>
                <a:gd name="T51" fmla="*/ 654 h 3144"/>
                <a:gd name="T52" fmla="*/ 2801 w 3846"/>
                <a:gd name="T53" fmla="*/ 671 h 3144"/>
                <a:gd name="T54" fmla="*/ 3778 w 3846"/>
                <a:gd name="T55" fmla="*/ 1573 h 3144"/>
                <a:gd name="T56" fmla="*/ 3812 w 3846"/>
                <a:gd name="T57" fmla="*/ 1614 h 3144"/>
                <a:gd name="T58" fmla="*/ 3836 w 3846"/>
                <a:gd name="T59" fmla="*/ 1665 h 3144"/>
                <a:gd name="T60" fmla="*/ 3846 w 3846"/>
                <a:gd name="T61" fmla="*/ 1713 h 3144"/>
                <a:gd name="T62" fmla="*/ 3842 w 3846"/>
                <a:gd name="T63" fmla="*/ 2870 h 3144"/>
                <a:gd name="T64" fmla="*/ 3815 w 3846"/>
                <a:gd name="T65" fmla="*/ 2958 h 3144"/>
                <a:gd name="T66" fmla="*/ 3765 w 3846"/>
                <a:gd name="T67" fmla="*/ 3034 h 3144"/>
                <a:gd name="T68" fmla="*/ 3696 w 3846"/>
                <a:gd name="T69" fmla="*/ 3093 h 3144"/>
                <a:gd name="T70" fmla="*/ 3612 w 3846"/>
                <a:gd name="T71" fmla="*/ 3131 h 3144"/>
                <a:gd name="T72" fmla="*/ 3518 w 3846"/>
                <a:gd name="T73" fmla="*/ 3144 h 3144"/>
                <a:gd name="T74" fmla="*/ 280 w 3846"/>
                <a:gd name="T75" fmla="*/ 3142 h 3144"/>
                <a:gd name="T76" fmla="*/ 191 w 3846"/>
                <a:gd name="T77" fmla="*/ 3115 h 3144"/>
                <a:gd name="T78" fmla="*/ 114 w 3846"/>
                <a:gd name="T79" fmla="*/ 3066 h 3144"/>
                <a:gd name="T80" fmla="*/ 53 w 3846"/>
                <a:gd name="T81" fmla="*/ 2998 h 3144"/>
                <a:gd name="T82" fmla="*/ 15 w 3846"/>
                <a:gd name="T83" fmla="*/ 2915 h 3144"/>
                <a:gd name="T84" fmla="*/ 0 w 3846"/>
                <a:gd name="T85" fmla="*/ 2822 h 3144"/>
                <a:gd name="T86" fmla="*/ 3 w 3846"/>
                <a:gd name="T87" fmla="*/ 1690 h 3144"/>
                <a:gd name="T88" fmla="*/ 21 w 3846"/>
                <a:gd name="T89" fmla="*/ 1640 h 3144"/>
                <a:gd name="T90" fmla="*/ 50 w 3846"/>
                <a:gd name="T91" fmla="*/ 1592 h 3144"/>
                <a:gd name="T92" fmla="*/ 1043 w 3846"/>
                <a:gd name="T93" fmla="*/ 674 h 3144"/>
                <a:gd name="T94" fmla="*/ 1051 w 3846"/>
                <a:gd name="T95" fmla="*/ 665 h 3144"/>
                <a:gd name="T96" fmla="*/ 1076 w 3846"/>
                <a:gd name="T97" fmla="*/ 641 h 3144"/>
                <a:gd name="T98" fmla="*/ 1109 w 3846"/>
                <a:gd name="T99" fmla="*/ 607 h 3144"/>
                <a:gd name="T100" fmla="*/ 1153 w 3846"/>
                <a:gd name="T101" fmla="*/ 573 h 3144"/>
                <a:gd name="T102" fmla="*/ 1197 w 3846"/>
                <a:gd name="T103" fmla="*/ 543 h 3144"/>
                <a:gd name="T104" fmla="*/ 1243 w 3846"/>
                <a:gd name="T105" fmla="*/ 526 h 3144"/>
                <a:gd name="T106" fmla="*/ 1340 w 3846"/>
                <a:gd name="T107" fmla="*/ 523 h 3144"/>
                <a:gd name="T108" fmla="*/ 1344 w 3846"/>
                <a:gd name="T109" fmla="*/ 141 h 3144"/>
                <a:gd name="T110" fmla="*/ 1371 w 3846"/>
                <a:gd name="T111" fmla="*/ 79 h 3144"/>
                <a:gd name="T112" fmla="*/ 1418 w 3846"/>
                <a:gd name="T113" fmla="*/ 31 h 3144"/>
                <a:gd name="T114" fmla="*/ 1482 w 3846"/>
                <a:gd name="T115" fmla="*/ 4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46" h="3144">
                  <a:moveTo>
                    <a:pt x="1378" y="963"/>
                  </a:moveTo>
                  <a:lnTo>
                    <a:pt x="1378" y="963"/>
                  </a:lnTo>
                  <a:lnTo>
                    <a:pt x="1363" y="982"/>
                  </a:lnTo>
                  <a:lnTo>
                    <a:pt x="1347" y="995"/>
                  </a:lnTo>
                  <a:lnTo>
                    <a:pt x="446" y="1826"/>
                  </a:lnTo>
                  <a:lnTo>
                    <a:pt x="446" y="2705"/>
                  </a:lnTo>
                  <a:lnTo>
                    <a:pt x="3400" y="2705"/>
                  </a:lnTo>
                  <a:lnTo>
                    <a:pt x="3400" y="1826"/>
                  </a:lnTo>
                  <a:lnTo>
                    <a:pt x="2499" y="995"/>
                  </a:lnTo>
                  <a:lnTo>
                    <a:pt x="2482" y="979"/>
                  </a:lnTo>
                  <a:lnTo>
                    <a:pt x="2468" y="963"/>
                  </a:lnTo>
                  <a:lnTo>
                    <a:pt x="1378" y="963"/>
                  </a:lnTo>
                  <a:close/>
                  <a:moveTo>
                    <a:pt x="1518" y="0"/>
                  </a:moveTo>
                  <a:lnTo>
                    <a:pt x="1555" y="4"/>
                  </a:lnTo>
                  <a:lnTo>
                    <a:pt x="1588" y="15"/>
                  </a:lnTo>
                  <a:lnTo>
                    <a:pt x="1618" y="31"/>
                  </a:lnTo>
                  <a:lnTo>
                    <a:pt x="1645" y="52"/>
                  </a:lnTo>
                  <a:lnTo>
                    <a:pt x="1667" y="79"/>
                  </a:lnTo>
                  <a:lnTo>
                    <a:pt x="1683" y="108"/>
                  </a:lnTo>
                  <a:lnTo>
                    <a:pt x="1694" y="141"/>
                  </a:lnTo>
                  <a:lnTo>
                    <a:pt x="1696" y="177"/>
                  </a:lnTo>
                  <a:lnTo>
                    <a:pt x="1696" y="523"/>
                  </a:lnTo>
                  <a:lnTo>
                    <a:pt x="2150" y="523"/>
                  </a:lnTo>
                  <a:lnTo>
                    <a:pt x="2150" y="177"/>
                  </a:lnTo>
                  <a:lnTo>
                    <a:pt x="2152" y="141"/>
                  </a:lnTo>
                  <a:lnTo>
                    <a:pt x="2163" y="108"/>
                  </a:lnTo>
                  <a:lnTo>
                    <a:pt x="2179" y="79"/>
                  </a:lnTo>
                  <a:lnTo>
                    <a:pt x="2201" y="52"/>
                  </a:lnTo>
                  <a:lnTo>
                    <a:pt x="2228" y="31"/>
                  </a:lnTo>
                  <a:lnTo>
                    <a:pt x="2258" y="15"/>
                  </a:lnTo>
                  <a:lnTo>
                    <a:pt x="2291" y="4"/>
                  </a:lnTo>
                  <a:lnTo>
                    <a:pt x="2328" y="0"/>
                  </a:lnTo>
                  <a:lnTo>
                    <a:pt x="2363" y="4"/>
                  </a:lnTo>
                  <a:lnTo>
                    <a:pt x="2397" y="15"/>
                  </a:lnTo>
                  <a:lnTo>
                    <a:pt x="2428" y="31"/>
                  </a:lnTo>
                  <a:lnTo>
                    <a:pt x="2453" y="52"/>
                  </a:lnTo>
                  <a:lnTo>
                    <a:pt x="2475" y="79"/>
                  </a:lnTo>
                  <a:lnTo>
                    <a:pt x="2491" y="108"/>
                  </a:lnTo>
                  <a:lnTo>
                    <a:pt x="2502" y="141"/>
                  </a:lnTo>
                  <a:lnTo>
                    <a:pt x="2506" y="177"/>
                  </a:lnTo>
                  <a:lnTo>
                    <a:pt x="2506" y="523"/>
                  </a:lnTo>
                  <a:lnTo>
                    <a:pt x="2581" y="523"/>
                  </a:lnTo>
                  <a:lnTo>
                    <a:pt x="2603" y="526"/>
                  </a:lnTo>
                  <a:lnTo>
                    <a:pt x="2625" y="533"/>
                  </a:lnTo>
                  <a:lnTo>
                    <a:pt x="2648" y="543"/>
                  </a:lnTo>
                  <a:lnTo>
                    <a:pt x="2672" y="558"/>
                  </a:lnTo>
                  <a:lnTo>
                    <a:pt x="2693" y="573"/>
                  </a:lnTo>
                  <a:lnTo>
                    <a:pt x="2715" y="590"/>
                  </a:lnTo>
                  <a:lnTo>
                    <a:pt x="2737" y="607"/>
                  </a:lnTo>
                  <a:lnTo>
                    <a:pt x="2754" y="625"/>
                  </a:lnTo>
                  <a:lnTo>
                    <a:pt x="2770" y="641"/>
                  </a:lnTo>
                  <a:lnTo>
                    <a:pt x="2784" y="654"/>
                  </a:lnTo>
                  <a:lnTo>
                    <a:pt x="2795" y="665"/>
                  </a:lnTo>
                  <a:lnTo>
                    <a:pt x="2801" y="671"/>
                  </a:lnTo>
                  <a:lnTo>
                    <a:pt x="2803" y="674"/>
                  </a:lnTo>
                  <a:lnTo>
                    <a:pt x="3778" y="1573"/>
                  </a:lnTo>
                  <a:lnTo>
                    <a:pt x="3796" y="1592"/>
                  </a:lnTo>
                  <a:lnTo>
                    <a:pt x="3812" y="1614"/>
                  </a:lnTo>
                  <a:lnTo>
                    <a:pt x="3825" y="1640"/>
                  </a:lnTo>
                  <a:lnTo>
                    <a:pt x="3836" y="1665"/>
                  </a:lnTo>
                  <a:lnTo>
                    <a:pt x="3843" y="1690"/>
                  </a:lnTo>
                  <a:lnTo>
                    <a:pt x="3846" y="1713"/>
                  </a:lnTo>
                  <a:lnTo>
                    <a:pt x="3846" y="2822"/>
                  </a:lnTo>
                  <a:lnTo>
                    <a:pt x="3842" y="2870"/>
                  </a:lnTo>
                  <a:lnTo>
                    <a:pt x="3831" y="2915"/>
                  </a:lnTo>
                  <a:lnTo>
                    <a:pt x="3815" y="2958"/>
                  </a:lnTo>
                  <a:lnTo>
                    <a:pt x="3792" y="2998"/>
                  </a:lnTo>
                  <a:lnTo>
                    <a:pt x="3765" y="3034"/>
                  </a:lnTo>
                  <a:lnTo>
                    <a:pt x="3732" y="3066"/>
                  </a:lnTo>
                  <a:lnTo>
                    <a:pt x="3696" y="3093"/>
                  </a:lnTo>
                  <a:lnTo>
                    <a:pt x="3655" y="3115"/>
                  </a:lnTo>
                  <a:lnTo>
                    <a:pt x="3612" y="3131"/>
                  </a:lnTo>
                  <a:lnTo>
                    <a:pt x="3566" y="3142"/>
                  </a:lnTo>
                  <a:lnTo>
                    <a:pt x="3518" y="3144"/>
                  </a:lnTo>
                  <a:lnTo>
                    <a:pt x="328" y="3144"/>
                  </a:lnTo>
                  <a:lnTo>
                    <a:pt x="280" y="3142"/>
                  </a:lnTo>
                  <a:lnTo>
                    <a:pt x="234" y="3131"/>
                  </a:lnTo>
                  <a:lnTo>
                    <a:pt x="191" y="3115"/>
                  </a:lnTo>
                  <a:lnTo>
                    <a:pt x="150" y="3093"/>
                  </a:lnTo>
                  <a:lnTo>
                    <a:pt x="114" y="3066"/>
                  </a:lnTo>
                  <a:lnTo>
                    <a:pt x="81" y="3034"/>
                  </a:lnTo>
                  <a:lnTo>
                    <a:pt x="53" y="2998"/>
                  </a:lnTo>
                  <a:lnTo>
                    <a:pt x="31" y="2958"/>
                  </a:lnTo>
                  <a:lnTo>
                    <a:pt x="15" y="2915"/>
                  </a:lnTo>
                  <a:lnTo>
                    <a:pt x="4" y="2870"/>
                  </a:lnTo>
                  <a:lnTo>
                    <a:pt x="0" y="2822"/>
                  </a:lnTo>
                  <a:lnTo>
                    <a:pt x="0" y="1713"/>
                  </a:lnTo>
                  <a:lnTo>
                    <a:pt x="3" y="1690"/>
                  </a:lnTo>
                  <a:lnTo>
                    <a:pt x="10" y="1665"/>
                  </a:lnTo>
                  <a:lnTo>
                    <a:pt x="21" y="1640"/>
                  </a:lnTo>
                  <a:lnTo>
                    <a:pt x="34" y="1614"/>
                  </a:lnTo>
                  <a:lnTo>
                    <a:pt x="50" y="1592"/>
                  </a:lnTo>
                  <a:lnTo>
                    <a:pt x="69" y="1573"/>
                  </a:lnTo>
                  <a:lnTo>
                    <a:pt x="1043" y="674"/>
                  </a:lnTo>
                  <a:lnTo>
                    <a:pt x="1046" y="671"/>
                  </a:lnTo>
                  <a:lnTo>
                    <a:pt x="1051" y="665"/>
                  </a:lnTo>
                  <a:lnTo>
                    <a:pt x="1062" y="654"/>
                  </a:lnTo>
                  <a:lnTo>
                    <a:pt x="1076" y="641"/>
                  </a:lnTo>
                  <a:lnTo>
                    <a:pt x="1092" y="625"/>
                  </a:lnTo>
                  <a:lnTo>
                    <a:pt x="1109" y="607"/>
                  </a:lnTo>
                  <a:lnTo>
                    <a:pt x="1131" y="590"/>
                  </a:lnTo>
                  <a:lnTo>
                    <a:pt x="1153" y="573"/>
                  </a:lnTo>
                  <a:lnTo>
                    <a:pt x="1174" y="558"/>
                  </a:lnTo>
                  <a:lnTo>
                    <a:pt x="1197" y="543"/>
                  </a:lnTo>
                  <a:lnTo>
                    <a:pt x="1221" y="533"/>
                  </a:lnTo>
                  <a:lnTo>
                    <a:pt x="1243" y="526"/>
                  </a:lnTo>
                  <a:lnTo>
                    <a:pt x="1265" y="523"/>
                  </a:lnTo>
                  <a:lnTo>
                    <a:pt x="1340" y="523"/>
                  </a:lnTo>
                  <a:lnTo>
                    <a:pt x="1340" y="177"/>
                  </a:lnTo>
                  <a:lnTo>
                    <a:pt x="1344" y="141"/>
                  </a:lnTo>
                  <a:lnTo>
                    <a:pt x="1355" y="108"/>
                  </a:lnTo>
                  <a:lnTo>
                    <a:pt x="1371" y="79"/>
                  </a:lnTo>
                  <a:lnTo>
                    <a:pt x="1393" y="52"/>
                  </a:lnTo>
                  <a:lnTo>
                    <a:pt x="1418" y="31"/>
                  </a:lnTo>
                  <a:lnTo>
                    <a:pt x="1449" y="15"/>
                  </a:lnTo>
                  <a:lnTo>
                    <a:pt x="1482" y="4"/>
                  </a:lnTo>
                  <a:lnTo>
                    <a:pt x="15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Freeform 363"/>
            <p:cNvSpPr>
              <a:spLocks/>
            </p:cNvSpPr>
            <p:nvPr/>
          </p:nvSpPr>
          <p:spPr bwMode="auto">
            <a:xfrm>
              <a:off x="5853113" y="3217863"/>
              <a:ext cx="2179638" cy="838200"/>
            </a:xfrm>
            <a:custGeom>
              <a:avLst/>
              <a:gdLst>
                <a:gd name="T0" fmla="*/ 2783 w 4119"/>
                <a:gd name="T1" fmla="*/ 0 h 1584"/>
                <a:gd name="T2" fmla="*/ 2990 w 4119"/>
                <a:gd name="T3" fmla="*/ 16 h 1584"/>
                <a:gd name="T4" fmla="*/ 3187 w 4119"/>
                <a:gd name="T5" fmla="*/ 61 h 1584"/>
                <a:gd name="T6" fmla="*/ 3372 w 4119"/>
                <a:gd name="T7" fmla="*/ 134 h 1584"/>
                <a:gd name="T8" fmla="*/ 3540 w 4119"/>
                <a:gd name="T9" fmla="*/ 231 h 1584"/>
                <a:gd name="T10" fmla="*/ 3693 w 4119"/>
                <a:gd name="T11" fmla="*/ 353 h 1584"/>
                <a:gd name="T12" fmla="*/ 3826 w 4119"/>
                <a:gd name="T13" fmla="*/ 494 h 1584"/>
                <a:gd name="T14" fmla="*/ 3937 w 4119"/>
                <a:gd name="T15" fmla="*/ 654 h 1584"/>
                <a:gd name="T16" fmla="*/ 4025 w 4119"/>
                <a:gd name="T17" fmla="*/ 828 h 1584"/>
                <a:gd name="T18" fmla="*/ 4084 w 4119"/>
                <a:gd name="T19" fmla="*/ 1016 h 1584"/>
                <a:gd name="T20" fmla="*/ 4115 w 4119"/>
                <a:gd name="T21" fmla="*/ 1216 h 1584"/>
                <a:gd name="T22" fmla="*/ 4119 w 4119"/>
                <a:gd name="T23" fmla="*/ 1495 h 1584"/>
                <a:gd name="T24" fmla="*/ 4107 w 4119"/>
                <a:gd name="T25" fmla="*/ 1540 h 1584"/>
                <a:gd name="T26" fmla="*/ 4074 w 4119"/>
                <a:gd name="T27" fmla="*/ 1572 h 1584"/>
                <a:gd name="T28" fmla="*/ 4029 w 4119"/>
                <a:gd name="T29" fmla="*/ 1584 h 1584"/>
                <a:gd name="T30" fmla="*/ 3168 w 4119"/>
                <a:gd name="T31" fmla="*/ 1580 h 1584"/>
                <a:gd name="T32" fmla="*/ 3096 w 4119"/>
                <a:gd name="T33" fmla="*/ 1554 h 1584"/>
                <a:gd name="T34" fmla="*/ 3038 w 4119"/>
                <a:gd name="T35" fmla="*/ 1506 h 1584"/>
                <a:gd name="T36" fmla="*/ 2999 w 4119"/>
                <a:gd name="T37" fmla="*/ 1442 h 1584"/>
                <a:gd name="T38" fmla="*/ 2986 w 4119"/>
                <a:gd name="T39" fmla="*/ 1365 h 1584"/>
                <a:gd name="T40" fmla="*/ 2982 w 4119"/>
                <a:gd name="T41" fmla="*/ 872 h 1584"/>
                <a:gd name="T42" fmla="*/ 2955 w 4119"/>
                <a:gd name="T43" fmla="*/ 801 h 1584"/>
                <a:gd name="T44" fmla="*/ 2906 w 4119"/>
                <a:gd name="T45" fmla="*/ 744 h 1584"/>
                <a:gd name="T46" fmla="*/ 2840 w 4119"/>
                <a:gd name="T47" fmla="*/ 705 h 1584"/>
                <a:gd name="T48" fmla="*/ 2763 w 4119"/>
                <a:gd name="T49" fmla="*/ 692 h 1584"/>
                <a:gd name="T50" fmla="*/ 1317 w 4119"/>
                <a:gd name="T51" fmla="*/ 696 h 1584"/>
                <a:gd name="T52" fmla="*/ 1245 w 4119"/>
                <a:gd name="T53" fmla="*/ 721 h 1584"/>
                <a:gd name="T54" fmla="*/ 1187 w 4119"/>
                <a:gd name="T55" fmla="*/ 771 h 1584"/>
                <a:gd name="T56" fmla="*/ 1148 w 4119"/>
                <a:gd name="T57" fmla="*/ 835 h 1584"/>
                <a:gd name="T58" fmla="*/ 1134 w 4119"/>
                <a:gd name="T59" fmla="*/ 912 h 1584"/>
                <a:gd name="T60" fmla="*/ 1130 w 4119"/>
                <a:gd name="T61" fmla="*/ 1405 h 1584"/>
                <a:gd name="T62" fmla="*/ 1103 w 4119"/>
                <a:gd name="T63" fmla="*/ 1475 h 1584"/>
                <a:gd name="T64" fmla="*/ 1055 w 4119"/>
                <a:gd name="T65" fmla="*/ 1533 h 1584"/>
                <a:gd name="T66" fmla="*/ 990 w 4119"/>
                <a:gd name="T67" fmla="*/ 1571 h 1584"/>
                <a:gd name="T68" fmla="*/ 912 w 4119"/>
                <a:gd name="T69" fmla="*/ 1584 h 1584"/>
                <a:gd name="T70" fmla="*/ 67 w 4119"/>
                <a:gd name="T71" fmla="*/ 1582 h 1584"/>
                <a:gd name="T72" fmla="*/ 27 w 4119"/>
                <a:gd name="T73" fmla="*/ 1558 h 1584"/>
                <a:gd name="T74" fmla="*/ 4 w 4119"/>
                <a:gd name="T75" fmla="*/ 1519 h 1584"/>
                <a:gd name="T76" fmla="*/ 0 w 4119"/>
                <a:gd name="T77" fmla="*/ 1318 h 1584"/>
                <a:gd name="T78" fmla="*/ 16 w 4119"/>
                <a:gd name="T79" fmla="*/ 1114 h 1584"/>
                <a:gd name="T80" fmla="*/ 62 w 4119"/>
                <a:gd name="T81" fmla="*/ 921 h 1584"/>
                <a:gd name="T82" fmla="*/ 136 w 4119"/>
                <a:gd name="T83" fmla="*/ 739 h 1584"/>
                <a:gd name="T84" fmla="*/ 236 w 4119"/>
                <a:gd name="T85" fmla="*/ 571 h 1584"/>
                <a:gd name="T86" fmla="*/ 357 w 4119"/>
                <a:gd name="T87" fmla="*/ 420 h 1584"/>
                <a:gd name="T88" fmla="*/ 500 w 4119"/>
                <a:gd name="T89" fmla="*/ 290 h 1584"/>
                <a:gd name="T90" fmla="*/ 662 w 4119"/>
                <a:gd name="T91" fmla="*/ 179 h 1584"/>
                <a:gd name="T92" fmla="*/ 839 w 4119"/>
                <a:gd name="T93" fmla="*/ 94 h 1584"/>
                <a:gd name="T94" fmla="*/ 1031 w 4119"/>
                <a:gd name="T95" fmla="*/ 34 h 1584"/>
                <a:gd name="T96" fmla="*/ 1232 w 4119"/>
                <a:gd name="T97" fmla="*/ 4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19" h="1584">
                  <a:moveTo>
                    <a:pt x="1337" y="0"/>
                  </a:moveTo>
                  <a:lnTo>
                    <a:pt x="2783" y="0"/>
                  </a:lnTo>
                  <a:lnTo>
                    <a:pt x="2888" y="4"/>
                  </a:lnTo>
                  <a:lnTo>
                    <a:pt x="2990" y="16"/>
                  </a:lnTo>
                  <a:lnTo>
                    <a:pt x="3090" y="34"/>
                  </a:lnTo>
                  <a:lnTo>
                    <a:pt x="3187" y="61"/>
                  </a:lnTo>
                  <a:lnTo>
                    <a:pt x="3281" y="94"/>
                  </a:lnTo>
                  <a:lnTo>
                    <a:pt x="3372" y="134"/>
                  </a:lnTo>
                  <a:lnTo>
                    <a:pt x="3458" y="179"/>
                  </a:lnTo>
                  <a:lnTo>
                    <a:pt x="3540" y="231"/>
                  </a:lnTo>
                  <a:lnTo>
                    <a:pt x="3620" y="290"/>
                  </a:lnTo>
                  <a:lnTo>
                    <a:pt x="3693" y="353"/>
                  </a:lnTo>
                  <a:lnTo>
                    <a:pt x="3763" y="420"/>
                  </a:lnTo>
                  <a:lnTo>
                    <a:pt x="3826" y="494"/>
                  </a:lnTo>
                  <a:lnTo>
                    <a:pt x="3884" y="571"/>
                  </a:lnTo>
                  <a:lnTo>
                    <a:pt x="3937" y="654"/>
                  </a:lnTo>
                  <a:lnTo>
                    <a:pt x="3984" y="739"/>
                  </a:lnTo>
                  <a:lnTo>
                    <a:pt x="4025" y="828"/>
                  </a:lnTo>
                  <a:lnTo>
                    <a:pt x="4057" y="921"/>
                  </a:lnTo>
                  <a:lnTo>
                    <a:pt x="4084" y="1016"/>
                  </a:lnTo>
                  <a:lnTo>
                    <a:pt x="4104" y="1114"/>
                  </a:lnTo>
                  <a:lnTo>
                    <a:pt x="4115" y="1216"/>
                  </a:lnTo>
                  <a:lnTo>
                    <a:pt x="4119" y="1318"/>
                  </a:lnTo>
                  <a:lnTo>
                    <a:pt x="4119" y="1495"/>
                  </a:lnTo>
                  <a:lnTo>
                    <a:pt x="4116" y="1519"/>
                  </a:lnTo>
                  <a:lnTo>
                    <a:pt x="4107" y="1540"/>
                  </a:lnTo>
                  <a:lnTo>
                    <a:pt x="4093" y="1558"/>
                  </a:lnTo>
                  <a:lnTo>
                    <a:pt x="4074" y="1572"/>
                  </a:lnTo>
                  <a:lnTo>
                    <a:pt x="4053" y="1582"/>
                  </a:lnTo>
                  <a:lnTo>
                    <a:pt x="4029" y="1584"/>
                  </a:lnTo>
                  <a:lnTo>
                    <a:pt x="3208" y="1584"/>
                  </a:lnTo>
                  <a:lnTo>
                    <a:pt x="3168" y="1580"/>
                  </a:lnTo>
                  <a:lnTo>
                    <a:pt x="3130" y="1571"/>
                  </a:lnTo>
                  <a:lnTo>
                    <a:pt x="3096" y="1554"/>
                  </a:lnTo>
                  <a:lnTo>
                    <a:pt x="3064" y="1533"/>
                  </a:lnTo>
                  <a:lnTo>
                    <a:pt x="3038" y="1506"/>
                  </a:lnTo>
                  <a:lnTo>
                    <a:pt x="3015" y="1475"/>
                  </a:lnTo>
                  <a:lnTo>
                    <a:pt x="2999" y="1442"/>
                  </a:lnTo>
                  <a:lnTo>
                    <a:pt x="2988" y="1405"/>
                  </a:lnTo>
                  <a:lnTo>
                    <a:pt x="2986" y="1365"/>
                  </a:lnTo>
                  <a:lnTo>
                    <a:pt x="2986" y="912"/>
                  </a:lnTo>
                  <a:lnTo>
                    <a:pt x="2982" y="872"/>
                  </a:lnTo>
                  <a:lnTo>
                    <a:pt x="2972" y="835"/>
                  </a:lnTo>
                  <a:lnTo>
                    <a:pt x="2955" y="801"/>
                  </a:lnTo>
                  <a:lnTo>
                    <a:pt x="2933" y="771"/>
                  </a:lnTo>
                  <a:lnTo>
                    <a:pt x="2906" y="744"/>
                  </a:lnTo>
                  <a:lnTo>
                    <a:pt x="2875" y="721"/>
                  </a:lnTo>
                  <a:lnTo>
                    <a:pt x="2840" y="705"/>
                  </a:lnTo>
                  <a:lnTo>
                    <a:pt x="2803" y="696"/>
                  </a:lnTo>
                  <a:lnTo>
                    <a:pt x="2763" y="692"/>
                  </a:lnTo>
                  <a:lnTo>
                    <a:pt x="1357" y="692"/>
                  </a:lnTo>
                  <a:lnTo>
                    <a:pt x="1317" y="696"/>
                  </a:lnTo>
                  <a:lnTo>
                    <a:pt x="1280" y="705"/>
                  </a:lnTo>
                  <a:lnTo>
                    <a:pt x="1245" y="721"/>
                  </a:lnTo>
                  <a:lnTo>
                    <a:pt x="1214" y="744"/>
                  </a:lnTo>
                  <a:lnTo>
                    <a:pt x="1187" y="771"/>
                  </a:lnTo>
                  <a:lnTo>
                    <a:pt x="1165" y="801"/>
                  </a:lnTo>
                  <a:lnTo>
                    <a:pt x="1148" y="835"/>
                  </a:lnTo>
                  <a:lnTo>
                    <a:pt x="1138" y="872"/>
                  </a:lnTo>
                  <a:lnTo>
                    <a:pt x="1134" y="912"/>
                  </a:lnTo>
                  <a:lnTo>
                    <a:pt x="1134" y="1365"/>
                  </a:lnTo>
                  <a:lnTo>
                    <a:pt x="1130" y="1405"/>
                  </a:lnTo>
                  <a:lnTo>
                    <a:pt x="1121" y="1442"/>
                  </a:lnTo>
                  <a:lnTo>
                    <a:pt x="1103" y="1475"/>
                  </a:lnTo>
                  <a:lnTo>
                    <a:pt x="1082" y="1506"/>
                  </a:lnTo>
                  <a:lnTo>
                    <a:pt x="1055" y="1533"/>
                  </a:lnTo>
                  <a:lnTo>
                    <a:pt x="1024" y="1554"/>
                  </a:lnTo>
                  <a:lnTo>
                    <a:pt x="990" y="1571"/>
                  </a:lnTo>
                  <a:lnTo>
                    <a:pt x="952" y="1580"/>
                  </a:lnTo>
                  <a:lnTo>
                    <a:pt x="912" y="1584"/>
                  </a:lnTo>
                  <a:lnTo>
                    <a:pt x="91" y="1584"/>
                  </a:lnTo>
                  <a:lnTo>
                    <a:pt x="67" y="1582"/>
                  </a:lnTo>
                  <a:lnTo>
                    <a:pt x="46" y="1572"/>
                  </a:lnTo>
                  <a:lnTo>
                    <a:pt x="27" y="1558"/>
                  </a:lnTo>
                  <a:lnTo>
                    <a:pt x="13" y="1540"/>
                  </a:lnTo>
                  <a:lnTo>
                    <a:pt x="4" y="1519"/>
                  </a:lnTo>
                  <a:lnTo>
                    <a:pt x="0" y="1495"/>
                  </a:lnTo>
                  <a:lnTo>
                    <a:pt x="0" y="1318"/>
                  </a:lnTo>
                  <a:lnTo>
                    <a:pt x="4" y="1216"/>
                  </a:lnTo>
                  <a:lnTo>
                    <a:pt x="16" y="1114"/>
                  </a:lnTo>
                  <a:lnTo>
                    <a:pt x="36" y="1016"/>
                  </a:lnTo>
                  <a:lnTo>
                    <a:pt x="62" y="921"/>
                  </a:lnTo>
                  <a:lnTo>
                    <a:pt x="95" y="828"/>
                  </a:lnTo>
                  <a:lnTo>
                    <a:pt x="136" y="739"/>
                  </a:lnTo>
                  <a:lnTo>
                    <a:pt x="183" y="654"/>
                  </a:lnTo>
                  <a:lnTo>
                    <a:pt x="236" y="571"/>
                  </a:lnTo>
                  <a:lnTo>
                    <a:pt x="294" y="494"/>
                  </a:lnTo>
                  <a:lnTo>
                    <a:pt x="357" y="420"/>
                  </a:lnTo>
                  <a:lnTo>
                    <a:pt x="427" y="353"/>
                  </a:lnTo>
                  <a:lnTo>
                    <a:pt x="500" y="290"/>
                  </a:lnTo>
                  <a:lnTo>
                    <a:pt x="580" y="231"/>
                  </a:lnTo>
                  <a:lnTo>
                    <a:pt x="662" y="179"/>
                  </a:lnTo>
                  <a:lnTo>
                    <a:pt x="749" y="134"/>
                  </a:lnTo>
                  <a:lnTo>
                    <a:pt x="839" y="94"/>
                  </a:lnTo>
                  <a:lnTo>
                    <a:pt x="933" y="61"/>
                  </a:lnTo>
                  <a:lnTo>
                    <a:pt x="1031" y="34"/>
                  </a:lnTo>
                  <a:lnTo>
                    <a:pt x="1129" y="16"/>
                  </a:lnTo>
                  <a:lnTo>
                    <a:pt x="1232" y="4"/>
                  </a:lnTo>
                  <a:lnTo>
                    <a:pt x="1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 name="Freeform 364"/>
            <p:cNvSpPr>
              <a:spLocks noEditPoints="1"/>
            </p:cNvSpPr>
            <p:nvPr/>
          </p:nvSpPr>
          <p:spPr bwMode="auto">
            <a:xfrm>
              <a:off x="6583363" y="4408488"/>
              <a:ext cx="719138" cy="709612"/>
            </a:xfrm>
            <a:custGeom>
              <a:avLst/>
              <a:gdLst>
                <a:gd name="T0" fmla="*/ 646 w 1360"/>
                <a:gd name="T1" fmla="*/ 510 h 1341"/>
                <a:gd name="T2" fmla="*/ 587 w 1360"/>
                <a:gd name="T3" fmla="*/ 534 h 1341"/>
                <a:gd name="T4" fmla="*/ 542 w 1360"/>
                <a:gd name="T5" fmla="*/ 578 h 1341"/>
                <a:gd name="T6" fmla="*/ 517 w 1360"/>
                <a:gd name="T7" fmla="*/ 636 h 1341"/>
                <a:gd name="T8" fmla="*/ 517 w 1360"/>
                <a:gd name="T9" fmla="*/ 703 h 1341"/>
                <a:gd name="T10" fmla="*/ 542 w 1360"/>
                <a:gd name="T11" fmla="*/ 761 h 1341"/>
                <a:gd name="T12" fmla="*/ 587 w 1360"/>
                <a:gd name="T13" fmla="*/ 805 h 1341"/>
                <a:gd name="T14" fmla="*/ 646 w 1360"/>
                <a:gd name="T15" fmla="*/ 831 h 1341"/>
                <a:gd name="T16" fmla="*/ 714 w 1360"/>
                <a:gd name="T17" fmla="*/ 831 h 1341"/>
                <a:gd name="T18" fmla="*/ 773 w 1360"/>
                <a:gd name="T19" fmla="*/ 805 h 1341"/>
                <a:gd name="T20" fmla="*/ 818 w 1360"/>
                <a:gd name="T21" fmla="*/ 761 h 1341"/>
                <a:gd name="T22" fmla="*/ 842 w 1360"/>
                <a:gd name="T23" fmla="*/ 703 h 1341"/>
                <a:gd name="T24" fmla="*/ 842 w 1360"/>
                <a:gd name="T25" fmla="*/ 636 h 1341"/>
                <a:gd name="T26" fmla="*/ 818 w 1360"/>
                <a:gd name="T27" fmla="*/ 578 h 1341"/>
                <a:gd name="T28" fmla="*/ 773 w 1360"/>
                <a:gd name="T29" fmla="*/ 534 h 1341"/>
                <a:gd name="T30" fmla="*/ 714 w 1360"/>
                <a:gd name="T31" fmla="*/ 510 h 1341"/>
                <a:gd name="T32" fmla="*/ 680 w 1360"/>
                <a:gd name="T33" fmla="*/ 0 h 1341"/>
                <a:gd name="T34" fmla="*/ 826 w 1360"/>
                <a:gd name="T35" fmla="*/ 14 h 1341"/>
                <a:gd name="T36" fmla="*/ 961 w 1360"/>
                <a:gd name="T37" fmla="*/ 58 h 1341"/>
                <a:gd name="T38" fmla="*/ 1082 w 1360"/>
                <a:gd name="T39" fmla="*/ 129 h 1341"/>
                <a:gd name="T40" fmla="*/ 1185 w 1360"/>
                <a:gd name="T41" fmla="*/ 221 h 1341"/>
                <a:gd name="T42" fmla="*/ 1267 w 1360"/>
                <a:gd name="T43" fmla="*/ 331 h 1341"/>
                <a:gd name="T44" fmla="*/ 1325 w 1360"/>
                <a:gd name="T45" fmla="*/ 458 h 1341"/>
                <a:gd name="T46" fmla="*/ 1356 w 1360"/>
                <a:gd name="T47" fmla="*/ 596 h 1341"/>
                <a:gd name="T48" fmla="*/ 1356 w 1360"/>
                <a:gd name="T49" fmla="*/ 743 h 1341"/>
                <a:gd name="T50" fmla="*/ 1325 w 1360"/>
                <a:gd name="T51" fmla="*/ 881 h 1341"/>
                <a:gd name="T52" fmla="*/ 1267 w 1360"/>
                <a:gd name="T53" fmla="*/ 1008 h 1341"/>
                <a:gd name="T54" fmla="*/ 1185 w 1360"/>
                <a:gd name="T55" fmla="*/ 1120 h 1341"/>
                <a:gd name="T56" fmla="*/ 1082 w 1360"/>
                <a:gd name="T57" fmla="*/ 1212 h 1341"/>
                <a:gd name="T58" fmla="*/ 961 w 1360"/>
                <a:gd name="T59" fmla="*/ 1281 h 1341"/>
                <a:gd name="T60" fmla="*/ 826 w 1360"/>
                <a:gd name="T61" fmla="*/ 1325 h 1341"/>
                <a:gd name="T62" fmla="*/ 680 w 1360"/>
                <a:gd name="T63" fmla="*/ 1341 h 1341"/>
                <a:gd name="T64" fmla="*/ 534 w 1360"/>
                <a:gd name="T65" fmla="*/ 1325 h 1341"/>
                <a:gd name="T66" fmla="*/ 399 w 1360"/>
                <a:gd name="T67" fmla="*/ 1281 h 1341"/>
                <a:gd name="T68" fmla="*/ 279 w 1360"/>
                <a:gd name="T69" fmla="*/ 1212 h 1341"/>
                <a:gd name="T70" fmla="*/ 175 w 1360"/>
                <a:gd name="T71" fmla="*/ 1120 h 1341"/>
                <a:gd name="T72" fmla="*/ 93 w 1360"/>
                <a:gd name="T73" fmla="*/ 1008 h 1341"/>
                <a:gd name="T74" fmla="*/ 35 w 1360"/>
                <a:gd name="T75" fmla="*/ 881 h 1341"/>
                <a:gd name="T76" fmla="*/ 4 w 1360"/>
                <a:gd name="T77" fmla="*/ 743 h 1341"/>
                <a:gd name="T78" fmla="*/ 4 w 1360"/>
                <a:gd name="T79" fmla="*/ 596 h 1341"/>
                <a:gd name="T80" fmla="*/ 35 w 1360"/>
                <a:gd name="T81" fmla="*/ 458 h 1341"/>
                <a:gd name="T82" fmla="*/ 93 w 1360"/>
                <a:gd name="T83" fmla="*/ 331 h 1341"/>
                <a:gd name="T84" fmla="*/ 175 w 1360"/>
                <a:gd name="T85" fmla="*/ 221 h 1341"/>
                <a:gd name="T86" fmla="*/ 279 w 1360"/>
                <a:gd name="T87" fmla="*/ 129 h 1341"/>
                <a:gd name="T88" fmla="*/ 399 w 1360"/>
                <a:gd name="T89" fmla="*/ 58 h 1341"/>
                <a:gd name="T90" fmla="*/ 534 w 1360"/>
                <a:gd name="T91" fmla="*/ 14 h 1341"/>
                <a:gd name="T92" fmla="*/ 680 w 1360"/>
                <a:gd name="T93" fmla="*/ 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60" h="1341">
                  <a:moveTo>
                    <a:pt x="680" y="506"/>
                  </a:moveTo>
                  <a:lnTo>
                    <a:pt x="646" y="510"/>
                  </a:lnTo>
                  <a:lnTo>
                    <a:pt x="615" y="519"/>
                  </a:lnTo>
                  <a:lnTo>
                    <a:pt x="587" y="534"/>
                  </a:lnTo>
                  <a:lnTo>
                    <a:pt x="563" y="554"/>
                  </a:lnTo>
                  <a:lnTo>
                    <a:pt x="542" y="578"/>
                  </a:lnTo>
                  <a:lnTo>
                    <a:pt x="528" y="606"/>
                  </a:lnTo>
                  <a:lnTo>
                    <a:pt x="517" y="636"/>
                  </a:lnTo>
                  <a:lnTo>
                    <a:pt x="514" y="670"/>
                  </a:lnTo>
                  <a:lnTo>
                    <a:pt x="517" y="703"/>
                  </a:lnTo>
                  <a:lnTo>
                    <a:pt x="528" y="734"/>
                  </a:lnTo>
                  <a:lnTo>
                    <a:pt x="542" y="761"/>
                  </a:lnTo>
                  <a:lnTo>
                    <a:pt x="563" y="785"/>
                  </a:lnTo>
                  <a:lnTo>
                    <a:pt x="587" y="805"/>
                  </a:lnTo>
                  <a:lnTo>
                    <a:pt x="615" y="820"/>
                  </a:lnTo>
                  <a:lnTo>
                    <a:pt x="646" y="831"/>
                  </a:lnTo>
                  <a:lnTo>
                    <a:pt x="680" y="833"/>
                  </a:lnTo>
                  <a:lnTo>
                    <a:pt x="714" y="831"/>
                  </a:lnTo>
                  <a:lnTo>
                    <a:pt x="745" y="820"/>
                  </a:lnTo>
                  <a:lnTo>
                    <a:pt x="773" y="805"/>
                  </a:lnTo>
                  <a:lnTo>
                    <a:pt x="797" y="785"/>
                  </a:lnTo>
                  <a:lnTo>
                    <a:pt x="818" y="761"/>
                  </a:lnTo>
                  <a:lnTo>
                    <a:pt x="832" y="734"/>
                  </a:lnTo>
                  <a:lnTo>
                    <a:pt x="842" y="703"/>
                  </a:lnTo>
                  <a:lnTo>
                    <a:pt x="846" y="670"/>
                  </a:lnTo>
                  <a:lnTo>
                    <a:pt x="842" y="636"/>
                  </a:lnTo>
                  <a:lnTo>
                    <a:pt x="832" y="606"/>
                  </a:lnTo>
                  <a:lnTo>
                    <a:pt x="818" y="578"/>
                  </a:lnTo>
                  <a:lnTo>
                    <a:pt x="797" y="554"/>
                  </a:lnTo>
                  <a:lnTo>
                    <a:pt x="773" y="534"/>
                  </a:lnTo>
                  <a:lnTo>
                    <a:pt x="745" y="519"/>
                  </a:lnTo>
                  <a:lnTo>
                    <a:pt x="714" y="510"/>
                  </a:lnTo>
                  <a:lnTo>
                    <a:pt x="680" y="506"/>
                  </a:lnTo>
                  <a:close/>
                  <a:moveTo>
                    <a:pt x="680" y="0"/>
                  </a:moveTo>
                  <a:lnTo>
                    <a:pt x="754" y="2"/>
                  </a:lnTo>
                  <a:lnTo>
                    <a:pt x="826" y="14"/>
                  </a:lnTo>
                  <a:lnTo>
                    <a:pt x="895" y="33"/>
                  </a:lnTo>
                  <a:lnTo>
                    <a:pt x="961" y="58"/>
                  </a:lnTo>
                  <a:lnTo>
                    <a:pt x="1023" y="90"/>
                  </a:lnTo>
                  <a:lnTo>
                    <a:pt x="1082" y="129"/>
                  </a:lnTo>
                  <a:lnTo>
                    <a:pt x="1136" y="171"/>
                  </a:lnTo>
                  <a:lnTo>
                    <a:pt x="1185" y="221"/>
                  </a:lnTo>
                  <a:lnTo>
                    <a:pt x="1229" y="274"/>
                  </a:lnTo>
                  <a:lnTo>
                    <a:pt x="1267" y="331"/>
                  </a:lnTo>
                  <a:lnTo>
                    <a:pt x="1299" y="393"/>
                  </a:lnTo>
                  <a:lnTo>
                    <a:pt x="1325" y="458"/>
                  </a:lnTo>
                  <a:lnTo>
                    <a:pt x="1344" y="526"/>
                  </a:lnTo>
                  <a:lnTo>
                    <a:pt x="1356" y="596"/>
                  </a:lnTo>
                  <a:lnTo>
                    <a:pt x="1360" y="670"/>
                  </a:lnTo>
                  <a:lnTo>
                    <a:pt x="1356" y="743"/>
                  </a:lnTo>
                  <a:lnTo>
                    <a:pt x="1344" y="813"/>
                  </a:lnTo>
                  <a:lnTo>
                    <a:pt x="1325" y="881"/>
                  </a:lnTo>
                  <a:lnTo>
                    <a:pt x="1299" y="947"/>
                  </a:lnTo>
                  <a:lnTo>
                    <a:pt x="1267" y="1008"/>
                  </a:lnTo>
                  <a:lnTo>
                    <a:pt x="1229" y="1066"/>
                  </a:lnTo>
                  <a:lnTo>
                    <a:pt x="1185" y="1120"/>
                  </a:lnTo>
                  <a:lnTo>
                    <a:pt x="1136" y="1168"/>
                  </a:lnTo>
                  <a:lnTo>
                    <a:pt x="1082" y="1212"/>
                  </a:lnTo>
                  <a:lnTo>
                    <a:pt x="1023" y="1249"/>
                  </a:lnTo>
                  <a:lnTo>
                    <a:pt x="961" y="1281"/>
                  </a:lnTo>
                  <a:lnTo>
                    <a:pt x="895" y="1306"/>
                  </a:lnTo>
                  <a:lnTo>
                    <a:pt x="826" y="1325"/>
                  </a:lnTo>
                  <a:lnTo>
                    <a:pt x="754" y="1337"/>
                  </a:lnTo>
                  <a:lnTo>
                    <a:pt x="680" y="1341"/>
                  </a:lnTo>
                  <a:lnTo>
                    <a:pt x="606" y="1337"/>
                  </a:lnTo>
                  <a:lnTo>
                    <a:pt x="534" y="1325"/>
                  </a:lnTo>
                  <a:lnTo>
                    <a:pt x="465" y="1306"/>
                  </a:lnTo>
                  <a:lnTo>
                    <a:pt x="399" y="1281"/>
                  </a:lnTo>
                  <a:lnTo>
                    <a:pt x="337" y="1249"/>
                  </a:lnTo>
                  <a:lnTo>
                    <a:pt x="279" y="1212"/>
                  </a:lnTo>
                  <a:lnTo>
                    <a:pt x="225" y="1168"/>
                  </a:lnTo>
                  <a:lnTo>
                    <a:pt x="175" y="1120"/>
                  </a:lnTo>
                  <a:lnTo>
                    <a:pt x="132" y="1066"/>
                  </a:lnTo>
                  <a:lnTo>
                    <a:pt x="93" y="1008"/>
                  </a:lnTo>
                  <a:lnTo>
                    <a:pt x="61" y="947"/>
                  </a:lnTo>
                  <a:lnTo>
                    <a:pt x="35" y="881"/>
                  </a:lnTo>
                  <a:lnTo>
                    <a:pt x="16" y="813"/>
                  </a:lnTo>
                  <a:lnTo>
                    <a:pt x="4" y="743"/>
                  </a:lnTo>
                  <a:lnTo>
                    <a:pt x="0" y="670"/>
                  </a:lnTo>
                  <a:lnTo>
                    <a:pt x="4" y="596"/>
                  </a:lnTo>
                  <a:lnTo>
                    <a:pt x="16" y="526"/>
                  </a:lnTo>
                  <a:lnTo>
                    <a:pt x="35" y="458"/>
                  </a:lnTo>
                  <a:lnTo>
                    <a:pt x="61" y="393"/>
                  </a:lnTo>
                  <a:lnTo>
                    <a:pt x="93" y="331"/>
                  </a:lnTo>
                  <a:lnTo>
                    <a:pt x="132" y="274"/>
                  </a:lnTo>
                  <a:lnTo>
                    <a:pt x="175" y="221"/>
                  </a:lnTo>
                  <a:lnTo>
                    <a:pt x="225" y="171"/>
                  </a:lnTo>
                  <a:lnTo>
                    <a:pt x="279" y="129"/>
                  </a:lnTo>
                  <a:lnTo>
                    <a:pt x="337" y="90"/>
                  </a:lnTo>
                  <a:lnTo>
                    <a:pt x="399" y="58"/>
                  </a:lnTo>
                  <a:lnTo>
                    <a:pt x="465" y="33"/>
                  </a:lnTo>
                  <a:lnTo>
                    <a:pt x="534" y="14"/>
                  </a:lnTo>
                  <a:lnTo>
                    <a:pt x="606" y="2"/>
                  </a:lnTo>
                  <a:lnTo>
                    <a:pt x="6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16" name="TextBox 15"/>
          <p:cNvSpPr txBox="1"/>
          <p:nvPr/>
        </p:nvSpPr>
        <p:spPr>
          <a:xfrm>
            <a:off x="2221591" y="3514250"/>
            <a:ext cx="3858303" cy="307777"/>
          </a:xfrm>
          <a:prstGeom prst="rect">
            <a:avLst/>
          </a:prstGeom>
          <a:noFill/>
        </p:spPr>
        <p:txBody>
          <a:bodyPr wrap="square" lIns="0" tIns="0" rIns="0" bIns="0" rtlCol="0">
            <a:spAutoFit/>
          </a:bodyPr>
          <a:lstStyle/>
          <a:p>
            <a:r>
              <a:rPr lang="en-US" sz="2000" b="1" dirty="0" smtClean="0">
                <a:solidFill>
                  <a:schemeClr val="tx1">
                    <a:lumMod val="85000"/>
                    <a:lumOff val="15000"/>
                  </a:schemeClr>
                </a:solidFill>
                <a:ea typeface="Open Sans Semibold" panose="020B0706030804020204" pitchFamily="34" charset="0"/>
                <a:cs typeface="Open Sans Semibold" panose="020B0706030804020204" pitchFamily="34" charset="0"/>
                <a:hlinkClick r:id="rId3"/>
              </a:rPr>
              <a:t>www.baherlaw-egypt.com</a:t>
            </a:r>
            <a:endParaRPr lang="en-US" sz="2000" b="1" dirty="0">
              <a:solidFill>
                <a:schemeClr val="tx1">
                  <a:lumMod val="85000"/>
                  <a:lumOff val="15000"/>
                </a:schemeClr>
              </a:solidFill>
              <a:ea typeface="Open Sans Semibold" panose="020B0706030804020204" pitchFamily="34" charset="0"/>
              <a:cs typeface="Open Sans Semibold" panose="020B0706030804020204" pitchFamily="34" charset="0"/>
            </a:endParaRPr>
          </a:p>
        </p:txBody>
      </p:sp>
      <p:sp>
        <p:nvSpPr>
          <p:cNvPr id="20" name="TextBox 19"/>
          <p:cNvSpPr txBox="1"/>
          <p:nvPr/>
        </p:nvSpPr>
        <p:spPr>
          <a:xfrm>
            <a:off x="2274278" y="4887122"/>
            <a:ext cx="4929162" cy="246221"/>
          </a:xfrm>
          <a:prstGeom prst="rect">
            <a:avLst/>
          </a:prstGeom>
          <a:noFill/>
        </p:spPr>
        <p:txBody>
          <a:bodyPr wrap="square" lIns="0" tIns="0" rIns="0" bIns="0" rtlCol="0">
            <a:spAutoFit/>
          </a:bodyPr>
          <a:lstStyle/>
          <a:p>
            <a:r>
              <a:rPr lang="en-US" sz="1600"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+201007777803 – +201555552400 - +201110277750</a:t>
            </a:r>
          </a:p>
        </p:txBody>
      </p:sp>
      <p:sp>
        <p:nvSpPr>
          <p:cNvPr id="23" name="TextBox 22"/>
          <p:cNvSpPr txBox="1"/>
          <p:nvPr/>
        </p:nvSpPr>
        <p:spPr>
          <a:xfrm>
            <a:off x="2218571" y="5304657"/>
            <a:ext cx="4701714" cy="646331"/>
          </a:xfrm>
          <a:prstGeom prst="rect">
            <a:avLst/>
          </a:prstGeom>
          <a:noFill/>
        </p:spPr>
        <p:txBody>
          <a:bodyPr wrap="square" lIns="0" tIns="0" rIns="0" bIns="0" rtlCol="0">
            <a:spAutoFit/>
          </a:bodyPr>
          <a:lstStyle/>
          <a:p>
            <a:pPr marL="342900" indent="-342900" algn="just">
              <a:buAutoNum type="arabicParenBoth"/>
            </a:pPr>
            <a:r>
              <a:rPr lang="en-US" sz="1400"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Bank </a:t>
            </a:r>
            <a:r>
              <a:rPr lang="en-US" sz="1400" b="1" dirty="0" err="1">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Misr</a:t>
            </a:r>
            <a:r>
              <a:rPr lang="en-US" sz="1400" b="1"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Street, From Mohamed Farid Street, Beside Saint Joseph Church – Downtown – Cairo - Floor (4) – Office (16)</a:t>
            </a:r>
          </a:p>
        </p:txBody>
      </p:sp>
      <p:sp>
        <p:nvSpPr>
          <p:cNvPr id="25" name="TextBox 24"/>
          <p:cNvSpPr txBox="1"/>
          <p:nvPr/>
        </p:nvSpPr>
        <p:spPr>
          <a:xfrm>
            <a:off x="7943850" y="1201167"/>
            <a:ext cx="3347634" cy="1846659"/>
          </a:xfrm>
          <a:prstGeom prst="rect">
            <a:avLst/>
          </a:prstGeom>
          <a:noFill/>
        </p:spPr>
        <p:txBody>
          <a:bodyPr wrap="square" lIns="0" tIns="0" rIns="0" bIns="0" rtlCol="0">
            <a:spAutoFit/>
          </a:bodyPr>
          <a:lstStyle/>
          <a:p>
            <a:pPr algn="ctr"/>
            <a:r>
              <a:rPr lang="en-US" sz="40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Start Your consultation now</a:t>
            </a:r>
          </a:p>
        </p:txBody>
      </p:sp>
      <p:sp>
        <p:nvSpPr>
          <p:cNvPr id="26" name="TextBox 25"/>
          <p:cNvSpPr txBox="1"/>
          <p:nvPr/>
        </p:nvSpPr>
        <p:spPr>
          <a:xfrm>
            <a:off x="8121736" y="3660956"/>
            <a:ext cx="3135544" cy="307777"/>
          </a:xfrm>
          <a:prstGeom prst="rect">
            <a:avLst/>
          </a:prstGeom>
          <a:noFill/>
        </p:spPr>
        <p:txBody>
          <a:bodyPr wrap="square" lIns="0" tIns="0" rIns="0" bIns="0" rtlCol="0">
            <a:spAutoFit/>
          </a:bodyPr>
          <a:lstStyle/>
          <a:p>
            <a:r>
              <a:rPr lang="en-US" sz="2000" b="1"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Baher</a:t>
            </a:r>
            <a:r>
              <a:rPr lang="en-US" sz="20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&amp; James Law Firm</a:t>
            </a:r>
          </a:p>
        </p:txBody>
      </p:sp>
      <p:cxnSp>
        <p:nvCxnSpPr>
          <p:cNvPr id="28" name="Straight Connector 27"/>
          <p:cNvCxnSpPr/>
          <p:nvPr/>
        </p:nvCxnSpPr>
        <p:spPr>
          <a:xfrm>
            <a:off x="8253816" y="3369829"/>
            <a:ext cx="265699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3171A3B7-93C6-46E5-BA6A-0852E34CD7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494568" y="3409102"/>
            <a:ext cx="587188" cy="587188"/>
          </a:xfrm>
          <a:prstGeom prst="rect">
            <a:avLst/>
          </a:prstGeom>
        </p:spPr>
      </p:pic>
      <p:pic>
        <p:nvPicPr>
          <p:cNvPr id="39" name="Picture 38">
            <a:extLst>
              <a:ext uri="{FF2B5EF4-FFF2-40B4-BE49-F238E27FC236}">
                <a16:creationId xmlns:a16="http://schemas.microsoft.com/office/drawing/2014/main" id="{498970AB-D5BB-4452-AC6F-D078766F08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58" b="65963"/>
          <a:stretch/>
        </p:blipFill>
        <p:spPr>
          <a:xfrm>
            <a:off x="8639600" y="6306453"/>
            <a:ext cx="1318372" cy="439645"/>
          </a:xfrm>
          <a:prstGeom prst="rect">
            <a:avLst/>
          </a:prstGeom>
        </p:spPr>
      </p:pic>
      <p:pic>
        <p:nvPicPr>
          <p:cNvPr id="41" name="Picture 40">
            <a:extLst>
              <a:ext uri="{FF2B5EF4-FFF2-40B4-BE49-F238E27FC236}">
                <a16:creationId xmlns:a16="http://schemas.microsoft.com/office/drawing/2014/main" id="{27D29930-BACA-4CBE-96C1-8F621C9319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4063" r="67159" b="33637"/>
          <a:stretch/>
        </p:blipFill>
        <p:spPr>
          <a:xfrm>
            <a:off x="9960827" y="6261525"/>
            <a:ext cx="571128" cy="528029"/>
          </a:xfrm>
          <a:prstGeom prst="rect">
            <a:avLst/>
          </a:prstGeom>
        </p:spPr>
      </p:pic>
      <p:pic>
        <p:nvPicPr>
          <p:cNvPr id="43" name="Picture 42">
            <a:extLst>
              <a:ext uri="{FF2B5EF4-FFF2-40B4-BE49-F238E27FC236}">
                <a16:creationId xmlns:a16="http://schemas.microsoft.com/office/drawing/2014/main" id="{DB16D585-C16D-4BB5-8191-9FDFF962C1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9382" r="67177"/>
          <a:stretch/>
        </p:blipFill>
        <p:spPr>
          <a:xfrm>
            <a:off x="10538098" y="6339741"/>
            <a:ext cx="479411" cy="420374"/>
          </a:xfrm>
          <a:prstGeom prst="rect">
            <a:avLst/>
          </a:prstGeom>
        </p:spPr>
      </p:pic>
      <p:sp>
        <p:nvSpPr>
          <p:cNvPr id="45" name="TextBox 44">
            <a:extLst>
              <a:ext uri="{FF2B5EF4-FFF2-40B4-BE49-F238E27FC236}">
                <a16:creationId xmlns:a16="http://schemas.microsoft.com/office/drawing/2014/main" id="{1BC8B31A-0F35-4474-90A6-D06D30532C5A}"/>
              </a:ext>
            </a:extLst>
          </p:cNvPr>
          <p:cNvSpPr txBox="1"/>
          <p:nvPr/>
        </p:nvSpPr>
        <p:spPr>
          <a:xfrm>
            <a:off x="8558320" y="5686423"/>
            <a:ext cx="2539692" cy="615553"/>
          </a:xfrm>
          <a:prstGeom prst="rect">
            <a:avLst/>
          </a:prstGeom>
          <a:noFill/>
        </p:spPr>
        <p:txBody>
          <a:bodyPr wrap="square">
            <a:spAutoFit/>
          </a:bodyPr>
          <a:lstStyle/>
          <a:p>
            <a:r>
              <a:rPr lang="ar-EG" sz="3400" b="1" dirty="0"/>
              <a:t>@</a:t>
            </a:r>
            <a:r>
              <a:rPr lang="en-US" sz="3400" b="1" dirty="0" err="1"/>
              <a:t>BJLawFirm</a:t>
            </a:r>
            <a:endParaRPr lang="en-US" sz="3400" b="1" dirty="0"/>
          </a:p>
        </p:txBody>
      </p:sp>
      <p:pic>
        <p:nvPicPr>
          <p:cNvPr id="30" name="Picture 29">
            <a:extLst>
              <a:ext uri="{FF2B5EF4-FFF2-40B4-BE49-F238E27FC236}">
                <a16:creationId xmlns:a16="http://schemas.microsoft.com/office/drawing/2014/main" id="{D71D74FE-1038-4988-A4FF-E00204C90D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824475"/>
            <a:ext cx="5140960" cy="1044776"/>
          </a:xfrm>
          <a:prstGeom prst="rect">
            <a:avLst/>
          </a:prstGeom>
        </p:spPr>
      </p:pic>
      <p:pic>
        <p:nvPicPr>
          <p:cNvPr id="31" name="Picture 30">
            <a:extLst>
              <a:ext uri="{FF2B5EF4-FFF2-40B4-BE49-F238E27FC236}">
                <a16:creationId xmlns:a16="http://schemas.microsoft.com/office/drawing/2014/main" id="{C1FE1729-5C18-462E-8138-5795FD6C67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2105" y="-6161"/>
            <a:ext cx="5489267" cy="1118184"/>
          </a:xfrm>
          <a:prstGeom prst="rect">
            <a:avLst/>
          </a:prstGeom>
        </p:spPr>
      </p:pic>
      <p:pic>
        <p:nvPicPr>
          <p:cNvPr id="5" name="Picture 4" descr="Icon&#10;&#10;Description automatically generated">
            <a:extLst>
              <a:ext uri="{FF2B5EF4-FFF2-40B4-BE49-F238E27FC236}">
                <a16:creationId xmlns:a16="http://schemas.microsoft.com/office/drawing/2014/main" id="{A3706B42-25E4-44EC-8C0B-2F14DBB1F85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213" t="9680" r="16290" b="9923"/>
          <a:stretch/>
        </p:blipFill>
        <p:spPr>
          <a:xfrm>
            <a:off x="1447122" y="4051945"/>
            <a:ext cx="689372" cy="656901"/>
          </a:xfrm>
          <a:prstGeom prst="rect">
            <a:avLst/>
          </a:prstGeom>
        </p:spPr>
      </p:pic>
      <p:sp>
        <p:nvSpPr>
          <p:cNvPr id="19" name="TextBox 18">
            <a:extLst>
              <a:ext uri="{FF2B5EF4-FFF2-40B4-BE49-F238E27FC236}">
                <a16:creationId xmlns:a16="http://schemas.microsoft.com/office/drawing/2014/main" id="{D4497E74-8F70-4622-A7C9-51D1870C3D01}"/>
              </a:ext>
            </a:extLst>
          </p:cNvPr>
          <p:cNvSpPr txBox="1"/>
          <p:nvPr/>
        </p:nvSpPr>
        <p:spPr>
          <a:xfrm>
            <a:off x="2129636" y="4170305"/>
            <a:ext cx="3210560" cy="400110"/>
          </a:xfrm>
          <a:prstGeom prst="rect">
            <a:avLst/>
          </a:prstGeom>
          <a:noFill/>
        </p:spPr>
        <p:txBody>
          <a:bodyPr wrap="square" rtlCol="0">
            <a:spAutoFit/>
          </a:bodyPr>
          <a:lstStyle/>
          <a:p>
            <a:r>
              <a:rPr lang="en-US" sz="2000" b="1" dirty="0" smtClean="0">
                <a:hlinkClick r:id="rId12"/>
              </a:rPr>
              <a:t>info@baherlaw-Egypt.com</a:t>
            </a:r>
            <a:endParaRPr lang="en-US" sz="2000" b="1" dirty="0"/>
          </a:p>
        </p:txBody>
      </p:sp>
      <p:pic>
        <p:nvPicPr>
          <p:cNvPr id="29" name="Picture 2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5031" y="191668"/>
            <a:ext cx="2531170" cy="1840710"/>
          </a:xfrm>
          <a:prstGeom prst="rect">
            <a:avLst/>
          </a:prstGeom>
        </p:spPr>
      </p:pic>
    </p:spTree>
    <p:extLst>
      <p:ext uri="{BB962C8B-B14F-4D97-AF65-F5344CB8AC3E}">
        <p14:creationId xmlns:p14="http://schemas.microsoft.com/office/powerpoint/2010/main" val="207369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8A3836A-EB66-4291-AB50-432F96F9527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322" b="7322"/>
          <a:stretch>
            <a:fillRect/>
          </a:stretch>
        </p:blipFill>
        <p:spPr/>
      </p:pic>
      <p:sp>
        <p:nvSpPr>
          <p:cNvPr id="21" name="Rectangle 20">
            <a:extLst>
              <a:ext uri="{FF2B5EF4-FFF2-40B4-BE49-F238E27FC236}">
                <a16:creationId xmlns:a16="http://schemas.microsoft.com/office/drawing/2014/main" id="{C77D175C-8556-423B-88A5-96177903271E}"/>
              </a:ext>
            </a:extLst>
          </p:cNvPr>
          <p:cNvSpPr/>
          <p:nvPr/>
        </p:nvSpPr>
        <p:spPr>
          <a:xfrm>
            <a:off x="0" y="-1"/>
            <a:ext cx="12192000" cy="6858001"/>
          </a:xfrm>
          <a:prstGeom prst="rect">
            <a:avLst/>
          </a:prstGeom>
          <a:solidFill>
            <a:schemeClr val="bg1">
              <a:alpha val="2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4EED2E-BD3B-4ED4-8303-84F049D13C1A}"/>
              </a:ext>
            </a:extLst>
          </p:cNvPr>
          <p:cNvSpPr txBox="1"/>
          <p:nvPr/>
        </p:nvSpPr>
        <p:spPr>
          <a:xfrm>
            <a:off x="2705068" y="5193002"/>
            <a:ext cx="6781864" cy="1107996"/>
          </a:xfrm>
          <a:prstGeom prst="rect">
            <a:avLst/>
          </a:prstGeom>
          <a:noFill/>
        </p:spPr>
        <p:txBody>
          <a:bodyPr wrap="square" rtlCol="0">
            <a:spAutoFit/>
          </a:bodyPr>
          <a:lstStyle/>
          <a:p>
            <a:pPr algn="ctr"/>
            <a:r>
              <a:rPr lang="en-ID" sz="6600" b="1" spc="50" dirty="0">
                <a:ln w="0">
                  <a:solidFill>
                    <a:srgbClr val="0512C4"/>
                  </a:solidFill>
                </a:ln>
                <a:solidFill>
                  <a:schemeClr val="bg1"/>
                </a:solidFill>
                <a:effectLst>
                  <a:glow rad="63500">
                    <a:schemeClr val="accent1">
                      <a:satMod val="175000"/>
                      <a:alpha val="40000"/>
                    </a:schemeClr>
                  </a:glow>
                  <a:outerShdw blurRad="50800" dist="38100" dir="5400000" algn="t" rotWithShape="0">
                    <a:prstClr val="black">
                      <a:alpha val="40000"/>
                    </a:prstClr>
                  </a:outerShdw>
                </a:effectLst>
                <a:latin typeface="Lato" panose="020F0502020204030203" pitchFamily="34" charset="0"/>
              </a:rPr>
              <a:t>THANK</a:t>
            </a:r>
            <a:r>
              <a:rPr lang="ar-EG" sz="6600" b="1" spc="50" dirty="0">
                <a:ln w="0">
                  <a:solidFill>
                    <a:srgbClr val="0512C4"/>
                  </a:solidFill>
                </a:ln>
                <a:solidFill>
                  <a:schemeClr val="bg1"/>
                </a:solidFill>
                <a:effectLst>
                  <a:glow rad="63500">
                    <a:schemeClr val="accent1">
                      <a:satMod val="175000"/>
                      <a:alpha val="40000"/>
                    </a:schemeClr>
                  </a:glow>
                  <a:outerShdw blurRad="50800" dist="38100" dir="5400000" algn="t" rotWithShape="0">
                    <a:prstClr val="black">
                      <a:alpha val="40000"/>
                    </a:prstClr>
                  </a:outerShdw>
                </a:effectLst>
                <a:latin typeface="Lato" panose="020F0502020204030203" pitchFamily="34" charset="0"/>
              </a:rPr>
              <a:t> </a:t>
            </a:r>
            <a:r>
              <a:rPr lang="en-ID" sz="6600" b="1" kern="1500" spc="50" dirty="0">
                <a:ln w="0">
                  <a:solidFill>
                    <a:srgbClr val="0512C4"/>
                  </a:solidFill>
                </a:ln>
                <a:solidFill>
                  <a:schemeClr val="bg1"/>
                </a:solidFill>
                <a:effectLst>
                  <a:glow rad="63500">
                    <a:schemeClr val="accent1">
                      <a:satMod val="175000"/>
                      <a:alpha val="40000"/>
                    </a:schemeClr>
                  </a:glow>
                  <a:outerShdw blurRad="50800" dist="38100" dir="5400000" algn="t" rotWithShape="0">
                    <a:prstClr val="black">
                      <a:alpha val="40000"/>
                    </a:prstClr>
                  </a:outerShdw>
                </a:effectLst>
                <a:latin typeface="Lato" panose="020F0502020204030203" pitchFamily="34" charset="0"/>
              </a:rPr>
              <a:t>YOU</a:t>
            </a:r>
            <a:endParaRPr lang="en-ID" sz="4400" b="1" kern="1500" spc="50" dirty="0">
              <a:ln w="0">
                <a:solidFill>
                  <a:srgbClr val="0512C4"/>
                </a:solidFill>
              </a:ln>
              <a:solidFill>
                <a:schemeClr val="bg1"/>
              </a:solidFill>
              <a:effectLst>
                <a:glow rad="63500">
                  <a:schemeClr val="accent1">
                    <a:satMod val="175000"/>
                    <a:alpha val="40000"/>
                  </a:schemeClr>
                </a:glow>
                <a:outerShdw blurRad="50800" dist="38100" dir="5400000" algn="t" rotWithShape="0">
                  <a:prstClr val="black">
                    <a:alpha val="40000"/>
                  </a:prstClr>
                </a:outerShdw>
              </a:effectLst>
              <a:latin typeface="Lato" panose="020F0502020204030203" pitchFamily="34" charset="0"/>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79625" y="1152367"/>
            <a:ext cx="4790363" cy="3483633"/>
          </a:xfrm>
          <a:prstGeom prst="rect">
            <a:avLst/>
          </a:prstGeom>
        </p:spPr>
      </p:pic>
    </p:spTree>
    <p:extLst>
      <p:ext uri="{BB962C8B-B14F-4D97-AF65-F5344CB8AC3E}">
        <p14:creationId xmlns:p14="http://schemas.microsoft.com/office/powerpoint/2010/main" val="16212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Single Corner Rounded 14">
            <a:extLst>
              <a:ext uri="{FF2B5EF4-FFF2-40B4-BE49-F238E27FC236}">
                <a16:creationId xmlns:a16="http://schemas.microsoft.com/office/drawing/2014/main" id="{C53EEB76-7AE5-42C7-914B-71A1B93580D2}"/>
              </a:ext>
            </a:extLst>
          </p:cNvPr>
          <p:cNvSpPr/>
          <p:nvPr/>
        </p:nvSpPr>
        <p:spPr>
          <a:xfrm flipH="1">
            <a:off x="1463039" y="1317607"/>
            <a:ext cx="3594100" cy="791054"/>
          </a:xfrm>
          <a:prstGeom prst="round1Rect">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Single Corner Rounded 7">
            <a:extLst>
              <a:ext uri="{FF2B5EF4-FFF2-40B4-BE49-F238E27FC236}">
                <a16:creationId xmlns:a16="http://schemas.microsoft.com/office/drawing/2014/main" id="{F44CCBDD-8671-42BA-8436-133D2572C3D4}"/>
              </a:ext>
            </a:extLst>
          </p:cNvPr>
          <p:cNvSpPr/>
          <p:nvPr/>
        </p:nvSpPr>
        <p:spPr>
          <a:xfrm rot="16200000">
            <a:off x="6314496" y="980495"/>
            <a:ext cx="6083300" cy="5671709"/>
          </a:xfrm>
          <a:custGeom>
            <a:avLst/>
            <a:gdLst>
              <a:gd name="connsiteX0" fmla="*/ 0 w 6083300"/>
              <a:gd name="connsiteY0" fmla="*/ 0 h 5671709"/>
              <a:gd name="connsiteX1" fmla="*/ 4972893 w 6083300"/>
              <a:gd name="connsiteY1" fmla="*/ 0 h 5671709"/>
              <a:gd name="connsiteX2" fmla="*/ 6083300 w 6083300"/>
              <a:gd name="connsiteY2" fmla="*/ 1110407 h 5671709"/>
              <a:gd name="connsiteX3" fmla="*/ 6083300 w 6083300"/>
              <a:gd name="connsiteY3" fmla="*/ 5671709 h 5671709"/>
              <a:gd name="connsiteX4" fmla="*/ 0 w 6083300"/>
              <a:gd name="connsiteY4" fmla="*/ 5671709 h 5671709"/>
              <a:gd name="connsiteX5" fmla="*/ 0 w 6083300"/>
              <a:gd name="connsiteY5" fmla="*/ 0 h 5671709"/>
              <a:gd name="connsiteX0" fmla="*/ 0 w 6083300"/>
              <a:gd name="connsiteY0" fmla="*/ 5671709 h 5763149"/>
              <a:gd name="connsiteX1" fmla="*/ 0 w 6083300"/>
              <a:gd name="connsiteY1" fmla="*/ 0 h 5763149"/>
              <a:gd name="connsiteX2" fmla="*/ 4972893 w 6083300"/>
              <a:gd name="connsiteY2" fmla="*/ 0 h 5763149"/>
              <a:gd name="connsiteX3" fmla="*/ 6083300 w 6083300"/>
              <a:gd name="connsiteY3" fmla="*/ 1110407 h 5763149"/>
              <a:gd name="connsiteX4" fmla="*/ 6083300 w 6083300"/>
              <a:gd name="connsiteY4" fmla="*/ 5671709 h 5763149"/>
              <a:gd name="connsiteX5" fmla="*/ 91440 w 6083300"/>
              <a:gd name="connsiteY5" fmla="*/ 5763149 h 5763149"/>
              <a:gd name="connsiteX0" fmla="*/ 0 w 6083300"/>
              <a:gd name="connsiteY0" fmla="*/ 5671709 h 5671709"/>
              <a:gd name="connsiteX1" fmla="*/ 0 w 6083300"/>
              <a:gd name="connsiteY1" fmla="*/ 0 h 5671709"/>
              <a:gd name="connsiteX2" fmla="*/ 4972893 w 6083300"/>
              <a:gd name="connsiteY2" fmla="*/ 0 h 5671709"/>
              <a:gd name="connsiteX3" fmla="*/ 6083300 w 6083300"/>
              <a:gd name="connsiteY3" fmla="*/ 1110407 h 5671709"/>
              <a:gd name="connsiteX4" fmla="*/ 6083300 w 6083300"/>
              <a:gd name="connsiteY4" fmla="*/ 5671709 h 5671709"/>
              <a:gd name="connsiteX0" fmla="*/ 0 w 6083300"/>
              <a:gd name="connsiteY0" fmla="*/ 0 h 5671709"/>
              <a:gd name="connsiteX1" fmla="*/ 4972893 w 6083300"/>
              <a:gd name="connsiteY1" fmla="*/ 0 h 5671709"/>
              <a:gd name="connsiteX2" fmla="*/ 6083300 w 6083300"/>
              <a:gd name="connsiteY2" fmla="*/ 1110407 h 5671709"/>
              <a:gd name="connsiteX3" fmla="*/ 6083300 w 6083300"/>
              <a:gd name="connsiteY3" fmla="*/ 5671709 h 5671709"/>
            </a:gdLst>
            <a:ahLst/>
            <a:cxnLst>
              <a:cxn ang="0">
                <a:pos x="connsiteX0" y="connsiteY0"/>
              </a:cxn>
              <a:cxn ang="0">
                <a:pos x="connsiteX1" y="connsiteY1"/>
              </a:cxn>
              <a:cxn ang="0">
                <a:pos x="connsiteX2" y="connsiteY2"/>
              </a:cxn>
              <a:cxn ang="0">
                <a:pos x="connsiteX3" y="connsiteY3"/>
              </a:cxn>
            </a:cxnLst>
            <a:rect l="l" t="t" r="r" b="b"/>
            <a:pathLst>
              <a:path w="6083300" h="5671709">
                <a:moveTo>
                  <a:pt x="0" y="0"/>
                </a:moveTo>
                <a:lnTo>
                  <a:pt x="4972893" y="0"/>
                </a:lnTo>
                <a:cubicBezTo>
                  <a:pt x="5586154" y="0"/>
                  <a:pt x="6083300" y="497146"/>
                  <a:pt x="6083300" y="1110407"/>
                </a:cubicBezTo>
                <a:lnTo>
                  <a:pt x="6083300" y="5671709"/>
                </a:lnTo>
              </a:path>
            </a:pathLst>
          </a:custGeom>
          <a:noFill/>
          <a:ln w="76200">
            <a:solidFill>
              <a:srgbClr val="C6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04E46749-22D8-4795-B2F4-A41C4B7EACA2}"/>
              </a:ext>
            </a:extLst>
          </p:cNvPr>
          <p:cNvSpPr/>
          <p:nvPr/>
        </p:nvSpPr>
        <p:spPr>
          <a:xfrm>
            <a:off x="316903" y="2703064"/>
            <a:ext cx="5671709" cy="2644250"/>
          </a:xfrm>
          <a:prstGeom prst="rect">
            <a:avLst/>
          </a:prstGeom>
        </p:spPr>
        <p:txBody>
          <a:bodyPr wrap="square">
            <a:spAutoFit/>
          </a:bodyPr>
          <a:lstStyle/>
          <a:p>
            <a:pPr algn="just">
              <a:lnSpc>
                <a:spcPct val="150000"/>
              </a:lnSpc>
            </a:pPr>
            <a:r>
              <a:rPr lang="en-US" sz="1400" b="1" i="0" dirty="0">
                <a:solidFill>
                  <a:schemeClr val="tx1">
                    <a:lumMod val="85000"/>
                    <a:lumOff val="15000"/>
                  </a:schemeClr>
                </a:solidFill>
                <a:effectLst/>
                <a:latin typeface="Lato" panose="020F0502020204030203" pitchFamily="34" charset="0"/>
                <a:ea typeface="Lato" panose="020F0502020204030203" pitchFamily="34" charset="0"/>
                <a:cs typeface="Lato" panose="020F0502020204030203" pitchFamily="34" charset="0"/>
              </a:rPr>
              <a:t>The consummation of deals and the practice and rendering of legal services to our clients efficiently and diligently are the reasons for our existence as one of the leading legal organizations.  </a:t>
            </a:r>
            <a:r>
              <a:rPr lang="en-US" sz="1400" b="1" i="0" dirty="0" smtClean="0">
                <a:solidFill>
                  <a:schemeClr val="tx1">
                    <a:lumMod val="85000"/>
                    <a:lumOff val="15000"/>
                  </a:schemeClr>
                </a:solidFill>
                <a:effectLst/>
                <a:latin typeface="Lato" panose="020F0502020204030203" pitchFamily="34" charset="0"/>
                <a:ea typeface="Lato" panose="020F0502020204030203" pitchFamily="34" charset="0"/>
                <a:cs typeface="Lato" panose="020F0502020204030203" pitchFamily="34" charset="0"/>
              </a:rPr>
              <a:t>THE PILLAR Law </a:t>
            </a:r>
            <a:r>
              <a:rPr lang="en-US" sz="1400" b="1" i="0" dirty="0">
                <a:solidFill>
                  <a:schemeClr val="tx1">
                    <a:lumMod val="85000"/>
                    <a:lumOff val="15000"/>
                  </a:schemeClr>
                </a:solidFill>
                <a:effectLst/>
                <a:latin typeface="Lato" panose="020F0502020204030203" pitchFamily="34" charset="0"/>
                <a:ea typeface="Lato" panose="020F0502020204030203" pitchFamily="34" charset="0"/>
                <a:cs typeface="Lato" panose="020F0502020204030203" pitchFamily="34" charset="0"/>
              </a:rPr>
              <a:t>Firm serves its clients by helping them achieve the business outcomes they desire.  Our firm’s lawyers exhibit a steadfast willingness to explore the alternatives to help resolve disagreements, we are then able to work with the other parties to find and follow the best path to a resolution.  It is through the use of these skills that we can deliver exceptional value for our clients.</a:t>
            </a:r>
            <a:endParaRPr lang="id-ID" sz="1400" b="1"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9" name="Picture Placeholder 18">
            <a:extLst>
              <a:ext uri="{FF2B5EF4-FFF2-40B4-BE49-F238E27FC236}">
                <a16:creationId xmlns:a16="http://schemas.microsoft.com/office/drawing/2014/main" id="{D312A9A0-B1E7-4317-94C9-3CF25DE4669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003" r="23003"/>
          <a:stretch>
            <a:fillRect/>
          </a:stretch>
        </p:blipFill>
        <p:spPr/>
      </p:pic>
      <p:pic>
        <p:nvPicPr>
          <p:cNvPr id="3" name="Picture 2">
            <a:extLst>
              <a:ext uri="{FF2B5EF4-FFF2-40B4-BE49-F238E27FC236}">
                <a16:creationId xmlns:a16="http://schemas.microsoft.com/office/drawing/2014/main" id="{541BB76E-6DA2-4F7E-B5C5-BF5970586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 y="-10160"/>
            <a:ext cx="6929120" cy="1411487"/>
          </a:xfrm>
          <a:prstGeom prst="rect">
            <a:avLst/>
          </a:prstGeom>
        </p:spPr>
      </p:pic>
      <p:sp>
        <p:nvSpPr>
          <p:cNvPr id="12" name="Rectangle: Single Corner Rounded 11">
            <a:extLst>
              <a:ext uri="{FF2B5EF4-FFF2-40B4-BE49-F238E27FC236}">
                <a16:creationId xmlns:a16="http://schemas.microsoft.com/office/drawing/2014/main" id="{0555579F-2E29-4F26-8D4B-4EF7FAAA2772}"/>
              </a:ext>
            </a:extLst>
          </p:cNvPr>
          <p:cNvSpPr/>
          <p:nvPr/>
        </p:nvSpPr>
        <p:spPr>
          <a:xfrm rot="10800000" flipH="1">
            <a:off x="1036320" y="1857857"/>
            <a:ext cx="695739" cy="533400"/>
          </a:xfrm>
          <a:prstGeom prst="round1Rect">
            <a:avLst/>
          </a:prstGeom>
          <a:solidFill>
            <a:srgbClr val="0512C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228A7F92-A553-4BEA-9565-F092899E66DD}"/>
              </a:ext>
            </a:extLst>
          </p:cNvPr>
          <p:cNvSpPr txBox="1"/>
          <p:nvPr/>
        </p:nvSpPr>
        <p:spPr>
          <a:xfrm>
            <a:off x="1709448" y="1421647"/>
            <a:ext cx="3469611" cy="584775"/>
          </a:xfrm>
          <a:prstGeom prst="rect">
            <a:avLst/>
          </a:prstGeom>
          <a:noFill/>
          <a:ln>
            <a:noFill/>
          </a:ln>
          <a:effectLst>
            <a:outerShdw blurRad="190500" dist="228600" dir="2700000" algn="ctr">
              <a:srgbClr val="000000">
                <a:alpha val="30000"/>
              </a:srgbClr>
            </a:outerShdw>
          </a:effectLst>
        </p:spPr>
        <p:txBody>
          <a:bodyPr wrap="square" rtlCol="0">
            <a:spAutoFit/>
          </a:bodyPr>
          <a:lstStyle/>
          <a:p>
            <a:r>
              <a:rPr lang="en-ID" sz="3200" b="1" cap="all" dirty="0">
                <a:solidFill>
                  <a:schemeClr val="bg1"/>
                </a:solidFill>
                <a:effectLst>
                  <a:outerShdw blurRad="38100" dist="38100" dir="2700000" algn="tl">
                    <a:srgbClr val="000000">
                      <a:alpha val="43137"/>
                    </a:srgbClr>
                  </a:outerShdw>
                </a:effectLst>
                <a:latin typeface="Galderglynn Titling Bl" panose="020B0A03040000020004" pitchFamily="34" charset="0"/>
              </a:rPr>
              <a:t>Our</a:t>
            </a:r>
            <a:r>
              <a:rPr lang="en-ID" sz="3200" b="1" cap="all" dirty="0">
                <a:effectLst>
                  <a:outerShdw blurRad="38100" dist="38100" dir="2700000" algn="tl">
                    <a:srgbClr val="000000">
                      <a:alpha val="43137"/>
                    </a:srgbClr>
                  </a:outerShdw>
                </a:effectLst>
                <a:latin typeface="Galderglynn Titling Bl" panose="020B0A03040000020004" pitchFamily="34" charset="0"/>
              </a:rPr>
              <a:t> </a:t>
            </a:r>
            <a:r>
              <a:rPr lang="en-ID" sz="3200" b="1" cap="all" dirty="0">
                <a:solidFill>
                  <a:schemeClr val="bg1"/>
                </a:solidFill>
                <a:effectLst>
                  <a:outerShdw blurRad="38100" dist="38100" dir="2700000" algn="tl">
                    <a:srgbClr val="000000">
                      <a:alpha val="43137"/>
                    </a:srgbClr>
                  </a:outerShdw>
                </a:effectLst>
                <a:latin typeface="Galderglynn Titling Bl" panose="020B0A03040000020004" pitchFamily="34" charset="0"/>
              </a:rPr>
              <a:t>MISSION</a:t>
            </a:r>
          </a:p>
        </p:txBody>
      </p:sp>
    </p:spTree>
    <p:extLst>
      <p:ext uri="{BB962C8B-B14F-4D97-AF65-F5344CB8AC3E}">
        <p14:creationId xmlns:p14="http://schemas.microsoft.com/office/powerpoint/2010/main" val="41976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Single Corner Rounded 7">
            <a:extLst>
              <a:ext uri="{FF2B5EF4-FFF2-40B4-BE49-F238E27FC236}">
                <a16:creationId xmlns:a16="http://schemas.microsoft.com/office/drawing/2014/main" id="{3BA34AC4-7CA2-44D4-89CD-8BAB726FDF62}"/>
              </a:ext>
            </a:extLst>
          </p:cNvPr>
          <p:cNvSpPr/>
          <p:nvPr/>
        </p:nvSpPr>
        <p:spPr>
          <a:xfrm rot="5400000" flipH="1">
            <a:off x="-205161" y="980495"/>
            <a:ext cx="6083300" cy="5671709"/>
          </a:xfrm>
          <a:custGeom>
            <a:avLst/>
            <a:gdLst>
              <a:gd name="connsiteX0" fmla="*/ 0 w 6083300"/>
              <a:gd name="connsiteY0" fmla="*/ 0 h 5671709"/>
              <a:gd name="connsiteX1" fmla="*/ 4972893 w 6083300"/>
              <a:gd name="connsiteY1" fmla="*/ 0 h 5671709"/>
              <a:gd name="connsiteX2" fmla="*/ 6083300 w 6083300"/>
              <a:gd name="connsiteY2" fmla="*/ 1110407 h 5671709"/>
              <a:gd name="connsiteX3" fmla="*/ 6083300 w 6083300"/>
              <a:gd name="connsiteY3" fmla="*/ 5671709 h 5671709"/>
              <a:gd name="connsiteX4" fmla="*/ 0 w 6083300"/>
              <a:gd name="connsiteY4" fmla="*/ 5671709 h 5671709"/>
              <a:gd name="connsiteX5" fmla="*/ 0 w 6083300"/>
              <a:gd name="connsiteY5" fmla="*/ 0 h 5671709"/>
              <a:gd name="connsiteX0" fmla="*/ 0 w 6083300"/>
              <a:gd name="connsiteY0" fmla="*/ 5671709 h 5763149"/>
              <a:gd name="connsiteX1" fmla="*/ 0 w 6083300"/>
              <a:gd name="connsiteY1" fmla="*/ 0 h 5763149"/>
              <a:gd name="connsiteX2" fmla="*/ 4972893 w 6083300"/>
              <a:gd name="connsiteY2" fmla="*/ 0 h 5763149"/>
              <a:gd name="connsiteX3" fmla="*/ 6083300 w 6083300"/>
              <a:gd name="connsiteY3" fmla="*/ 1110407 h 5763149"/>
              <a:gd name="connsiteX4" fmla="*/ 6083300 w 6083300"/>
              <a:gd name="connsiteY4" fmla="*/ 5671709 h 5763149"/>
              <a:gd name="connsiteX5" fmla="*/ 91440 w 6083300"/>
              <a:gd name="connsiteY5" fmla="*/ 5763149 h 5763149"/>
              <a:gd name="connsiteX0" fmla="*/ 0 w 6083300"/>
              <a:gd name="connsiteY0" fmla="*/ 5671709 h 5671709"/>
              <a:gd name="connsiteX1" fmla="*/ 0 w 6083300"/>
              <a:gd name="connsiteY1" fmla="*/ 0 h 5671709"/>
              <a:gd name="connsiteX2" fmla="*/ 4972893 w 6083300"/>
              <a:gd name="connsiteY2" fmla="*/ 0 h 5671709"/>
              <a:gd name="connsiteX3" fmla="*/ 6083300 w 6083300"/>
              <a:gd name="connsiteY3" fmla="*/ 1110407 h 5671709"/>
              <a:gd name="connsiteX4" fmla="*/ 6083300 w 6083300"/>
              <a:gd name="connsiteY4" fmla="*/ 5671709 h 5671709"/>
              <a:gd name="connsiteX0" fmla="*/ 0 w 6083300"/>
              <a:gd name="connsiteY0" fmla="*/ 0 h 5671709"/>
              <a:gd name="connsiteX1" fmla="*/ 4972893 w 6083300"/>
              <a:gd name="connsiteY1" fmla="*/ 0 h 5671709"/>
              <a:gd name="connsiteX2" fmla="*/ 6083300 w 6083300"/>
              <a:gd name="connsiteY2" fmla="*/ 1110407 h 5671709"/>
              <a:gd name="connsiteX3" fmla="*/ 6083300 w 6083300"/>
              <a:gd name="connsiteY3" fmla="*/ 5671709 h 5671709"/>
            </a:gdLst>
            <a:ahLst/>
            <a:cxnLst>
              <a:cxn ang="0">
                <a:pos x="connsiteX0" y="connsiteY0"/>
              </a:cxn>
              <a:cxn ang="0">
                <a:pos x="connsiteX1" y="connsiteY1"/>
              </a:cxn>
              <a:cxn ang="0">
                <a:pos x="connsiteX2" y="connsiteY2"/>
              </a:cxn>
              <a:cxn ang="0">
                <a:pos x="connsiteX3" y="connsiteY3"/>
              </a:cxn>
            </a:cxnLst>
            <a:rect l="l" t="t" r="r" b="b"/>
            <a:pathLst>
              <a:path w="6083300" h="5671709">
                <a:moveTo>
                  <a:pt x="0" y="0"/>
                </a:moveTo>
                <a:lnTo>
                  <a:pt x="4972893" y="0"/>
                </a:lnTo>
                <a:cubicBezTo>
                  <a:pt x="5586154" y="0"/>
                  <a:pt x="6083300" y="497146"/>
                  <a:pt x="6083300" y="1110407"/>
                </a:cubicBezTo>
                <a:lnTo>
                  <a:pt x="6083300" y="5671709"/>
                </a:lnTo>
              </a:path>
            </a:pathLst>
          </a:custGeom>
          <a:noFill/>
          <a:ln w="76200">
            <a:solidFill>
              <a:srgbClr val="0512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3" name="Rectangle 22">
            <a:extLst>
              <a:ext uri="{FF2B5EF4-FFF2-40B4-BE49-F238E27FC236}">
                <a16:creationId xmlns:a16="http://schemas.microsoft.com/office/drawing/2014/main" id="{9B6A509E-E508-46F1-9F7C-390E2EE09475}"/>
              </a:ext>
            </a:extLst>
          </p:cNvPr>
          <p:cNvSpPr/>
          <p:nvPr/>
        </p:nvSpPr>
        <p:spPr>
          <a:xfrm>
            <a:off x="6150592" y="3070693"/>
            <a:ext cx="5671711" cy="3001143"/>
          </a:xfrm>
          <a:prstGeom prst="rect">
            <a:avLst/>
          </a:prstGeom>
        </p:spPr>
        <p:txBody>
          <a:bodyPr wrap="square">
            <a:spAutoFit/>
          </a:bodyPr>
          <a:lstStyle/>
          <a:p>
            <a:pPr algn="just">
              <a:lnSpc>
                <a:spcPct val="150000"/>
              </a:lnSpc>
            </a:pPr>
            <a:r>
              <a:rPr lang="en-US" sz="1600" b="1" i="0" dirty="0">
                <a:solidFill>
                  <a:schemeClr val="tx1">
                    <a:lumMod val="85000"/>
                    <a:lumOff val="15000"/>
                  </a:schemeClr>
                </a:solidFill>
                <a:effectLst/>
                <a:latin typeface="Lato" panose="020F0502020204030203" pitchFamily="34" charset="0"/>
                <a:ea typeface="Lato" panose="020F0502020204030203" pitchFamily="34" charset="0"/>
                <a:cs typeface="Lato" panose="020F0502020204030203" pitchFamily="34" charset="0"/>
              </a:rPr>
              <a:t>Our vision is to provide our clients with skilled legal advice in a timely and efficient manner. And to strive to handle each matter with accountability and responsiveness, as if we were representing ourselves. We focus our attention on the legal aspects of our client’s business so that our clients can focus their attention on the success of their business, And reflect our values of Integrity, Excellence, and Quality of Service.</a:t>
            </a:r>
            <a:endParaRPr lang="id-ID" sz="1600" b="1"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6" name="Picture Placeholder 15">
            <a:extLst>
              <a:ext uri="{FF2B5EF4-FFF2-40B4-BE49-F238E27FC236}">
                <a16:creationId xmlns:a16="http://schemas.microsoft.com/office/drawing/2014/main" id="{A766A213-21DB-49CD-ACE0-D12E3B5B646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54" r="3454"/>
          <a:stretch>
            <a:fillRect/>
          </a:stretch>
        </p:blipFill>
        <p:spPr/>
      </p:pic>
      <p:pic>
        <p:nvPicPr>
          <p:cNvPr id="3" name="Picture 2">
            <a:extLst>
              <a:ext uri="{FF2B5EF4-FFF2-40B4-BE49-F238E27FC236}">
                <a16:creationId xmlns:a16="http://schemas.microsoft.com/office/drawing/2014/main" id="{5E5CF2E4-64EB-4A0A-A8DF-E35C35B35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342997" y="1903"/>
            <a:ext cx="6855335" cy="1393181"/>
          </a:xfrm>
          <a:prstGeom prst="rect">
            <a:avLst/>
          </a:prstGeom>
        </p:spPr>
      </p:pic>
      <p:sp>
        <p:nvSpPr>
          <p:cNvPr id="11" name="Rectangle: Single Corner Rounded 10">
            <a:extLst>
              <a:ext uri="{FF2B5EF4-FFF2-40B4-BE49-F238E27FC236}">
                <a16:creationId xmlns:a16="http://schemas.microsoft.com/office/drawing/2014/main" id="{648D2533-464B-4F27-A4BF-C560A1B6D222}"/>
              </a:ext>
            </a:extLst>
          </p:cNvPr>
          <p:cNvSpPr/>
          <p:nvPr/>
        </p:nvSpPr>
        <p:spPr>
          <a:xfrm flipH="1">
            <a:off x="7104380" y="1899389"/>
            <a:ext cx="3594100" cy="646331"/>
          </a:xfrm>
          <a:prstGeom prst="round1Rect">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Single Corner Rounded 11">
            <a:extLst>
              <a:ext uri="{FF2B5EF4-FFF2-40B4-BE49-F238E27FC236}">
                <a16:creationId xmlns:a16="http://schemas.microsoft.com/office/drawing/2014/main" id="{79DA4CD8-B439-496D-82B0-A394F1FD4298}"/>
              </a:ext>
            </a:extLst>
          </p:cNvPr>
          <p:cNvSpPr/>
          <p:nvPr/>
        </p:nvSpPr>
        <p:spPr>
          <a:xfrm rot="10800000" flipH="1">
            <a:off x="6850490" y="2437869"/>
            <a:ext cx="695739" cy="533400"/>
          </a:xfrm>
          <a:prstGeom prst="round1Rect">
            <a:avLst/>
          </a:prstGeom>
          <a:solidFill>
            <a:srgbClr val="0512C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7C5E6FBF-1E7C-4B4D-9A83-269EDA104327}"/>
              </a:ext>
            </a:extLst>
          </p:cNvPr>
          <p:cNvSpPr txBox="1"/>
          <p:nvPr/>
        </p:nvSpPr>
        <p:spPr>
          <a:xfrm>
            <a:off x="7564119" y="1899389"/>
            <a:ext cx="2951481" cy="584775"/>
          </a:xfrm>
          <a:prstGeom prst="rect">
            <a:avLst/>
          </a:prstGeom>
          <a:noFill/>
          <a:ln>
            <a:noFill/>
          </a:ln>
          <a:effectLst>
            <a:outerShdw blurRad="190500" dist="228600" dir="2700000" algn="ctr">
              <a:srgbClr val="000000">
                <a:alpha val="30000"/>
              </a:srgbClr>
            </a:outerShdw>
          </a:effectLst>
        </p:spPr>
        <p:txBody>
          <a:bodyPr wrap="square" rtlCol="0">
            <a:spAutoFit/>
          </a:bodyPr>
          <a:lstStyle/>
          <a:p>
            <a:r>
              <a:rPr lang="en-ID" sz="3200" b="1" cap="all" dirty="0">
                <a:solidFill>
                  <a:schemeClr val="bg1"/>
                </a:solidFill>
                <a:effectLst>
                  <a:outerShdw blurRad="38100" dist="38100" dir="2700000" algn="tl">
                    <a:srgbClr val="000000">
                      <a:alpha val="43137"/>
                    </a:srgbClr>
                  </a:outerShdw>
                </a:effectLst>
                <a:latin typeface="Galderglynn Titling Bl" panose="020B0A03040000020004" pitchFamily="34" charset="0"/>
              </a:rPr>
              <a:t>Our</a:t>
            </a:r>
            <a:r>
              <a:rPr lang="en-ID" sz="3200" b="1" cap="all" dirty="0">
                <a:effectLst>
                  <a:outerShdw blurRad="38100" dist="38100" dir="2700000" algn="tl">
                    <a:srgbClr val="000000">
                      <a:alpha val="43137"/>
                    </a:srgbClr>
                  </a:outerShdw>
                </a:effectLst>
                <a:latin typeface="Galderglynn Titling Bl" panose="020B0A03040000020004" pitchFamily="34" charset="0"/>
              </a:rPr>
              <a:t> </a:t>
            </a:r>
            <a:r>
              <a:rPr lang="en-ID" sz="3200" b="1" cap="all" dirty="0">
                <a:solidFill>
                  <a:schemeClr val="bg1"/>
                </a:solidFill>
                <a:effectLst>
                  <a:outerShdw blurRad="38100" dist="38100" dir="2700000" algn="tl">
                    <a:srgbClr val="000000">
                      <a:alpha val="43137"/>
                    </a:srgbClr>
                  </a:outerShdw>
                </a:effectLst>
                <a:latin typeface="Galderglynn Titling Bl" panose="020B0A03040000020004" pitchFamily="34" charset="0"/>
              </a:rPr>
              <a:t>VISION</a:t>
            </a:r>
          </a:p>
        </p:txBody>
      </p:sp>
    </p:spTree>
    <p:extLst>
      <p:ext uri="{BB962C8B-B14F-4D97-AF65-F5344CB8AC3E}">
        <p14:creationId xmlns:p14="http://schemas.microsoft.com/office/powerpoint/2010/main" val="367902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Single Corner Rounded 7">
            <a:extLst>
              <a:ext uri="{FF2B5EF4-FFF2-40B4-BE49-F238E27FC236}">
                <a16:creationId xmlns:a16="http://schemas.microsoft.com/office/drawing/2014/main" id="{F44CCBDD-8671-42BA-8436-133D2572C3D4}"/>
              </a:ext>
            </a:extLst>
          </p:cNvPr>
          <p:cNvSpPr/>
          <p:nvPr/>
        </p:nvSpPr>
        <p:spPr>
          <a:xfrm rot="16200000">
            <a:off x="6314496" y="980495"/>
            <a:ext cx="6083300" cy="5671709"/>
          </a:xfrm>
          <a:custGeom>
            <a:avLst/>
            <a:gdLst>
              <a:gd name="connsiteX0" fmla="*/ 0 w 6083300"/>
              <a:gd name="connsiteY0" fmla="*/ 0 h 5671709"/>
              <a:gd name="connsiteX1" fmla="*/ 4972893 w 6083300"/>
              <a:gd name="connsiteY1" fmla="*/ 0 h 5671709"/>
              <a:gd name="connsiteX2" fmla="*/ 6083300 w 6083300"/>
              <a:gd name="connsiteY2" fmla="*/ 1110407 h 5671709"/>
              <a:gd name="connsiteX3" fmla="*/ 6083300 w 6083300"/>
              <a:gd name="connsiteY3" fmla="*/ 5671709 h 5671709"/>
              <a:gd name="connsiteX4" fmla="*/ 0 w 6083300"/>
              <a:gd name="connsiteY4" fmla="*/ 5671709 h 5671709"/>
              <a:gd name="connsiteX5" fmla="*/ 0 w 6083300"/>
              <a:gd name="connsiteY5" fmla="*/ 0 h 5671709"/>
              <a:gd name="connsiteX0" fmla="*/ 0 w 6083300"/>
              <a:gd name="connsiteY0" fmla="*/ 5671709 h 5763149"/>
              <a:gd name="connsiteX1" fmla="*/ 0 w 6083300"/>
              <a:gd name="connsiteY1" fmla="*/ 0 h 5763149"/>
              <a:gd name="connsiteX2" fmla="*/ 4972893 w 6083300"/>
              <a:gd name="connsiteY2" fmla="*/ 0 h 5763149"/>
              <a:gd name="connsiteX3" fmla="*/ 6083300 w 6083300"/>
              <a:gd name="connsiteY3" fmla="*/ 1110407 h 5763149"/>
              <a:gd name="connsiteX4" fmla="*/ 6083300 w 6083300"/>
              <a:gd name="connsiteY4" fmla="*/ 5671709 h 5763149"/>
              <a:gd name="connsiteX5" fmla="*/ 91440 w 6083300"/>
              <a:gd name="connsiteY5" fmla="*/ 5763149 h 5763149"/>
              <a:gd name="connsiteX0" fmla="*/ 0 w 6083300"/>
              <a:gd name="connsiteY0" fmla="*/ 5671709 h 5671709"/>
              <a:gd name="connsiteX1" fmla="*/ 0 w 6083300"/>
              <a:gd name="connsiteY1" fmla="*/ 0 h 5671709"/>
              <a:gd name="connsiteX2" fmla="*/ 4972893 w 6083300"/>
              <a:gd name="connsiteY2" fmla="*/ 0 h 5671709"/>
              <a:gd name="connsiteX3" fmla="*/ 6083300 w 6083300"/>
              <a:gd name="connsiteY3" fmla="*/ 1110407 h 5671709"/>
              <a:gd name="connsiteX4" fmla="*/ 6083300 w 6083300"/>
              <a:gd name="connsiteY4" fmla="*/ 5671709 h 5671709"/>
              <a:gd name="connsiteX0" fmla="*/ 0 w 6083300"/>
              <a:gd name="connsiteY0" fmla="*/ 0 h 5671709"/>
              <a:gd name="connsiteX1" fmla="*/ 4972893 w 6083300"/>
              <a:gd name="connsiteY1" fmla="*/ 0 h 5671709"/>
              <a:gd name="connsiteX2" fmla="*/ 6083300 w 6083300"/>
              <a:gd name="connsiteY2" fmla="*/ 1110407 h 5671709"/>
              <a:gd name="connsiteX3" fmla="*/ 6083300 w 6083300"/>
              <a:gd name="connsiteY3" fmla="*/ 5671709 h 5671709"/>
            </a:gdLst>
            <a:ahLst/>
            <a:cxnLst>
              <a:cxn ang="0">
                <a:pos x="connsiteX0" y="connsiteY0"/>
              </a:cxn>
              <a:cxn ang="0">
                <a:pos x="connsiteX1" y="connsiteY1"/>
              </a:cxn>
              <a:cxn ang="0">
                <a:pos x="connsiteX2" y="connsiteY2"/>
              </a:cxn>
              <a:cxn ang="0">
                <a:pos x="connsiteX3" y="connsiteY3"/>
              </a:cxn>
            </a:cxnLst>
            <a:rect l="l" t="t" r="r" b="b"/>
            <a:pathLst>
              <a:path w="6083300" h="5671709">
                <a:moveTo>
                  <a:pt x="0" y="0"/>
                </a:moveTo>
                <a:lnTo>
                  <a:pt x="4972893" y="0"/>
                </a:lnTo>
                <a:cubicBezTo>
                  <a:pt x="5586154" y="0"/>
                  <a:pt x="6083300" y="497146"/>
                  <a:pt x="6083300" y="1110407"/>
                </a:cubicBezTo>
                <a:lnTo>
                  <a:pt x="6083300" y="5671709"/>
                </a:lnTo>
              </a:path>
            </a:pathLst>
          </a:custGeom>
          <a:noFill/>
          <a:ln w="76200">
            <a:solidFill>
              <a:srgbClr val="C6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Placeholder 9">
            <a:extLst>
              <a:ext uri="{FF2B5EF4-FFF2-40B4-BE49-F238E27FC236}">
                <a16:creationId xmlns:a16="http://schemas.microsoft.com/office/drawing/2014/main" id="{7E344D87-25F0-40F0-B7B6-434E05EAF92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930" r="18930"/>
          <a:stretch>
            <a:fillRect/>
          </a:stretch>
        </p:blipFill>
        <p:spPr/>
      </p:pic>
      <p:sp>
        <p:nvSpPr>
          <p:cNvPr id="14" name="Rectangle: Single Corner Rounded 13">
            <a:extLst>
              <a:ext uri="{FF2B5EF4-FFF2-40B4-BE49-F238E27FC236}">
                <a16:creationId xmlns:a16="http://schemas.microsoft.com/office/drawing/2014/main" id="{E9A06C92-C807-42C4-A8F4-715FADA94308}"/>
              </a:ext>
            </a:extLst>
          </p:cNvPr>
          <p:cNvSpPr/>
          <p:nvPr/>
        </p:nvSpPr>
        <p:spPr>
          <a:xfrm flipH="1">
            <a:off x="1465580" y="2021309"/>
            <a:ext cx="3594100" cy="646331"/>
          </a:xfrm>
          <a:prstGeom prst="round1Rect">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Single Corner Rounded 14">
            <a:extLst>
              <a:ext uri="{FF2B5EF4-FFF2-40B4-BE49-F238E27FC236}">
                <a16:creationId xmlns:a16="http://schemas.microsoft.com/office/drawing/2014/main" id="{19C50ECE-2D0B-443B-A2E9-5161232E041B}"/>
              </a:ext>
            </a:extLst>
          </p:cNvPr>
          <p:cNvSpPr/>
          <p:nvPr/>
        </p:nvSpPr>
        <p:spPr>
          <a:xfrm rot="10800000" flipH="1">
            <a:off x="1211690" y="2559789"/>
            <a:ext cx="695739" cy="533400"/>
          </a:xfrm>
          <a:prstGeom prst="round1Rect">
            <a:avLst/>
          </a:prstGeom>
          <a:solidFill>
            <a:srgbClr val="0512C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58F06A91-4EFC-45CC-959E-B63BD6A40DCD}"/>
              </a:ext>
            </a:extLst>
          </p:cNvPr>
          <p:cNvSpPr txBox="1"/>
          <p:nvPr/>
        </p:nvSpPr>
        <p:spPr>
          <a:xfrm>
            <a:off x="1559559" y="2021309"/>
            <a:ext cx="4391598" cy="523220"/>
          </a:xfrm>
          <a:prstGeom prst="rect">
            <a:avLst/>
          </a:prstGeom>
          <a:noFill/>
          <a:ln>
            <a:noFill/>
          </a:ln>
          <a:effectLst>
            <a:outerShdw blurRad="190500" dist="228600" dir="2700000" algn="ctr">
              <a:srgbClr val="000000">
                <a:alpha val="30000"/>
              </a:srgbClr>
            </a:outerShdw>
          </a:effectLst>
        </p:spPr>
        <p:txBody>
          <a:bodyPr wrap="square" rtlCol="0">
            <a:spAutoFit/>
          </a:bodyPr>
          <a:lstStyle/>
          <a:p>
            <a:r>
              <a:rPr lang="en-ID" sz="2800" b="1" cap="all" dirty="0">
                <a:solidFill>
                  <a:schemeClr val="bg1"/>
                </a:solidFill>
                <a:effectLst>
                  <a:outerShdw blurRad="38100" dist="38100" dir="2700000" algn="tl">
                    <a:srgbClr val="000000">
                      <a:alpha val="43137"/>
                    </a:srgbClr>
                  </a:outerShdw>
                </a:effectLst>
                <a:latin typeface="Galderglynn Titling Bl" panose="020B0A03040000020004" pitchFamily="34" charset="0"/>
              </a:rPr>
              <a:t>Our</a:t>
            </a:r>
            <a:r>
              <a:rPr lang="en-ID" sz="2800" b="1" cap="all" dirty="0">
                <a:effectLst>
                  <a:outerShdw blurRad="38100" dist="38100" dir="2700000" algn="tl">
                    <a:srgbClr val="000000">
                      <a:alpha val="43137"/>
                    </a:srgbClr>
                  </a:outerShdw>
                </a:effectLst>
                <a:latin typeface="Galderglynn Titling Bl" panose="020B0A03040000020004" pitchFamily="34" charset="0"/>
              </a:rPr>
              <a:t> </a:t>
            </a:r>
            <a:r>
              <a:rPr lang="en-ID" sz="2800" b="1" cap="all" dirty="0">
                <a:solidFill>
                  <a:schemeClr val="bg1"/>
                </a:solidFill>
                <a:effectLst>
                  <a:outerShdw blurRad="38100" dist="38100" dir="2700000" algn="tl">
                    <a:srgbClr val="000000">
                      <a:alpha val="43137"/>
                    </a:srgbClr>
                  </a:outerShdw>
                </a:effectLst>
                <a:latin typeface="Galderglynn Titling Bl" panose="020B0A03040000020004" pitchFamily="34" charset="0"/>
              </a:rPr>
              <a:t>strategy</a:t>
            </a:r>
          </a:p>
        </p:txBody>
      </p:sp>
      <p:sp>
        <p:nvSpPr>
          <p:cNvPr id="17" name="Rectangle 16">
            <a:extLst>
              <a:ext uri="{FF2B5EF4-FFF2-40B4-BE49-F238E27FC236}">
                <a16:creationId xmlns:a16="http://schemas.microsoft.com/office/drawing/2014/main" id="{588E18B5-56E4-4062-A1D1-ECE4FB2C1EA2}"/>
              </a:ext>
            </a:extLst>
          </p:cNvPr>
          <p:cNvSpPr/>
          <p:nvPr/>
        </p:nvSpPr>
        <p:spPr>
          <a:xfrm>
            <a:off x="609601" y="3422009"/>
            <a:ext cx="5315624" cy="2262479"/>
          </a:xfrm>
          <a:prstGeom prst="rect">
            <a:avLst/>
          </a:prstGeom>
        </p:spPr>
        <p:txBody>
          <a:bodyPr wrap="square">
            <a:spAutoFit/>
          </a:bodyPr>
          <a:lstStyle/>
          <a:p>
            <a:pPr algn="just">
              <a:lnSpc>
                <a:spcPct val="150000"/>
              </a:lnSpc>
            </a:pPr>
            <a:r>
              <a:rPr lang="en-US" sz="1600" b="1" i="0" dirty="0">
                <a:solidFill>
                  <a:schemeClr val="tx1">
                    <a:lumMod val="75000"/>
                    <a:lumOff val="25000"/>
                  </a:schemeClr>
                </a:solidFill>
                <a:effectLst/>
                <a:latin typeface="Lato" panose="020F0502020204030203" pitchFamily="34" charset="0"/>
                <a:ea typeface="Lato" panose="020F0502020204030203" pitchFamily="34" charset="0"/>
                <a:cs typeface="Lato" panose="020F0502020204030203" pitchFamily="34" charset="0"/>
              </a:rPr>
              <a:t> Our main business core is flagging risks and formulating solutions. In order to build a reputation for an uncompromising commitment to quality and responsiveness.</a:t>
            </a:r>
            <a:r>
              <a:rPr lang="ar-EG" sz="1600" b="1" i="0" dirty="0">
                <a:solidFill>
                  <a:schemeClr val="tx1">
                    <a:lumMod val="75000"/>
                    <a:lumOff val="25000"/>
                  </a:schemeClr>
                </a:solidFill>
                <a:effectLst/>
                <a:latin typeface="Lato" panose="020F0502020204030203" pitchFamily="34" charset="0"/>
                <a:ea typeface="Lato" panose="020F0502020204030203" pitchFamily="34" charset="0"/>
                <a:cs typeface="Lato" panose="020F0502020204030203" pitchFamily="34" charset="0"/>
              </a:rPr>
              <a:t> </a:t>
            </a:r>
            <a:r>
              <a:rPr lang="en-US" sz="1600" b="1" i="0" dirty="0">
                <a:solidFill>
                  <a:schemeClr val="tx1">
                    <a:lumMod val="75000"/>
                    <a:lumOff val="25000"/>
                  </a:schemeClr>
                </a:solidFill>
                <a:effectLst/>
                <a:latin typeface="Lato" panose="020F0502020204030203" pitchFamily="34" charset="0"/>
                <a:ea typeface="Lato" panose="020F0502020204030203" pitchFamily="34" charset="0"/>
                <a:cs typeface="Lato" panose="020F0502020204030203" pitchFamily="34" charset="0"/>
              </a:rPr>
              <a:t>And create innovative solutions to help and enable our clients to achieve their business goals in a timely and cost-efficient manner.</a:t>
            </a:r>
            <a:endParaRPr lang="id-ID" sz="16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BDB764FE-51D7-4EAA-8420-E83838109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9034"/>
            <a:ext cx="7061200" cy="1438393"/>
          </a:xfrm>
          <a:prstGeom prst="rect">
            <a:avLst/>
          </a:prstGeom>
        </p:spPr>
      </p:pic>
    </p:spTree>
    <p:extLst>
      <p:ext uri="{BB962C8B-B14F-4D97-AF65-F5344CB8AC3E}">
        <p14:creationId xmlns:p14="http://schemas.microsoft.com/office/powerpoint/2010/main" val="20137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Single Corner Rounded 28">
            <a:extLst>
              <a:ext uri="{FF2B5EF4-FFF2-40B4-BE49-F238E27FC236}">
                <a16:creationId xmlns:a16="http://schemas.microsoft.com/office/drawing/2014/main" id="{F74588CF-A131-4550-AC35-6F36DB87B381}"/>
              </a:ext>
            </a:extLst>
          </p:cNvPr>
          <p:cNvSpPr/>
          <p:nvPr/>
        </p:nvSpPr>
        <p:spPr>
          <a:xfrm flipH="1">
            <a:off x="1625490" y="858521"/>
            <a:ext cx="3484990" cy="876300"/>
          </a:xfrm>
          <a:prstGeom prst="round1Rect">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7" name="Picture 26">
            <a:extLst>
              <a:ext uri="{FF2B5EF4-FFF2-40B4-BE49-F238E27FC236}">
                <a16:creationId xmlns:a16="http://schemas.microsoft.com/office/drawing/2014/main" id="{FA4C6A07-1D1F-409B-AD06-E4734C763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45" y="-233916"/>
            <a:ext cx="9144000" cy="6858000"/>
          </a:xfrm>
          <a:prstGeom prst="rect">
            <a:avLst/>
          </a:prstGeom>
        </p:spPr>
      </p:pic>
      <p:pic>
        <p:nvPicPr>
          <p:cNvPr id="7" name="Picture Placeholder 6">
            <a:extLst>
              <a:ext uri="{FF2B5EF4-FFF2-40B4-BE49-F238E27FC236}">
                <a16:creationId xmlns:a16="http://schemas.microsoft.com/office/drawing/2014/main" id="{E65C9586-EE86-4BAA-B92C-77966BB9A2C1}"/>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3237" r="23237"/>
          <a:stretch>
            <a:fillRect/>
          </a:stretch>
        </p:blipFill>
        <p:spPr>
          <a:xfrm>
            <a:off x="6230938" y="2254250"/>
            <a:ext cx="2160587" cy="2692400"/>
          </a:xfrm>
        </p:spPr>
      </p:pic>
      <p:pic>
        <p:nvPicPr>
          <p:cNvPr id="5" name="Picture Placeholder 4">
            <a:extLst>
              <a:ext uri="{FF2B5EF4-FFF2-40B4-BE49-F238E27FC236}">
                <a16:creationId xmlns:a16="http://schemas.microsoft.com/office/drawing/2014/main" id="{92154462-6869-4190-8CF9-CFC5F6420383}"/>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23237" r="23237"/>
          <a:stretch>
            <a:fillRect/>
          </a:stretch>
        </p:blipFill>
        <p:spPr/>
      </p:pic>
      <p:pic>
        <p:nvPicPr>
          <p:cNvPr id="3" name="Picture Placeholder 2">
            <a:extLst>
              <a:ext uri="{FF2B5EF4-FFF2-40B4-BE49-F238E27FC236}">
                <a16:creationId xmlns:a16="http://schemas.microsoft.com/office/drawing/2014/main" id="{B5A468F4-20D0-4D37-B0A7-1648CCB8D07F}"/>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1111" r="21111"/>
          <a:stretch>
            <a:fillRect/>
          </a:stretch>
        </p:blipFill>
        <p:spPr>
          <a:xfrm>
            <a:off x="1371600" y="2254250"/>
            <a:ext cx="2160588" cy="2692400"/>
          </a:xfrm>
        </p:spPr>
      </p:pic>
      <p:sp>
        <p:nvSpPr>
          <p:cNvPr id="12" name="Rectangle 11">
            <a:extLst>
              <a:ext uri="{FF2B5EF4-FFF2-40B4-BE49-F238E27FC236}">
                <a16:creationId xmlns:a16="http://schemas.microsoft.com/office/drawing/2014/main" id="{66980B9F-7CD8-4F80-994A-DE2F71840377}"/>
              </a:ext>
            </a:extLst>
          </p:cNvPr>
          <p:cNvSpPr/>
          <p:nvPr/>
        </p:nvSpPr>
        <p:spPr>
          <a:xfrm>
            <a:off x="1371600" y="4947387"/>
            <a:ext cx="2164080" cy="791944"/>
          </a:xfrm>
          <a:prstGeom prst="rect">
            <a:avLst/>
          </a:prstGeom>
          <a:solidFill>
            <a:srgbClr val="0512C1"/>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Rectangle 12">
            <a:extLst>
              <a:ext uri="{FF2B5EF4-FFF2-40B4-BE49-F238E27FC236}">
                <a16:creationId xmlns:a16="http://schemas.microsoft.com/office/drawing/2014/main" id="{D05BD942-E52E-4B6F-9726-EAACEECB6D31}"/>
              </a:ext>
            </a:extLst>
          </p:cNvPr>
          <p:cNvSpPr/>
          <p:nvPr/>
        </p:nvSpPr>
        <p:spPr>
          <a:xfrm>
            <a:off x="3799840" y="4947387"/>
            <a:ext cx="2164080" cy="791944"/>
          </a:xfrm>
          <a:prstGeom prst="rect">
            <a:avLst/>
          </a:prstGeom>
          <a:solidFill>
            <a:srgbClr val="C60405"/>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134A1A62-E93F-45C8-B653-C49A8AA6D16F}"/>
              </a:ext>
            </a:extLst>
          </p:cNvPr>
          <p:cNvSpPr/>
          <p:nvPr/>
        </p:nvSpPr>
        <p:spPr>
          <a:xfrm>
            <a:off x="6228080" y="4957150"/>
            <a:ext cx="2164080" cy="791944"/>
          </a:xfrm>
          <a:prstGeom prst="rect">
            <a:avLst/>
          </a:prstGeom>
          <a:solidFill>
            <a:srgbClr val="0512C1"/>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BA61B727-CFD6-47CF-964A-E9D02E6AAA95}"/>
              </a:ext>
            </a:extLst>
          </p:cNvPr>
          <p:cNvSpPr/>
          <p:nvPr/>
        </p:nvSpPr>
        <p:spPr>
          <a:xfrm>
            <a:off x="8656320" y="4947387"/>
            <a:ext cx="2164080" cy="791944"/>
          </a:xfrm>
          <a:prstGeom prst="rect">
            <a:avLst/>
          </a:prstGeom>
          <a:solidFill>
            <a:srgbClr val="C60405"/>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TextBox 21">
            <a:extLst>
              <a:ext uri="{FF2B5EF4-FFF2-40B4-BE49-F238E27FC236}">
                <a16:creationId xmlns:a16="http://schemas.microsoft.com/office/drawing/2014/main" id="{4B16DD3F-FE4D-4978-AF47-F36ADBF238A6}"/>
              </a:ext>
            </a:extLst>
          </p:cNvPr>
          <p:cNvSpPr txBox="1"/>
          <p:nvPr/>
        </p:nvSpPr>
        <p:spPr>
          <a:xfrm>
            <a:off x="1655970" y="1134348"/>
            <a:ext cx="3209950" cy="461665"/>
          </a:xfrm>
          <a:prstGeom prst="rect">
            <a:avLst/>
          </a:prstGeom>
          <a:solidFill>
            <a:schemeClr val="bg1"/>
          </a:solidFill>
          <a:ln>
            <a:solidFill>
              <a:srgbClr val="0512C4"/>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ar-EG" sz="2400" b="1" cap="all" dirty="0">
                <a:latin typeface="Arial Black" panose="020B0A04020102020204" pitchFamily="34" charset="0"/>
              </a:rPr>
              <a:t> </a:t>
            </a:r>
            <a:r>
              <a:rPr lang="en-ID" sz="2400" b="1" cap="all" dirty="0">
                <a:latin typeface="Arial Black" panose="020B0A04020102020204" pitchFamily="34" charset="0"/>
                <a:cs typeface="Aharoni" pitchFamily="2" charset="-79"/>
              </a:rPr>
              <a:t>Our</a:t>
            </a:r>
            <a:r>
              <a:rPr lang="en-US" sz="2400" b="1" cap="all" dirty="0">
                <a:latin typeface="Arial Black" panose="020B0A04020102020204" pitchFamily="34" charset="0"/>
                <a:cs typeface="Aharoni" pitchFamily="2" charset="-79"/>
              </a:rPr>
              <a:t> </a:t>
            </a:r>
            <a:r>
              <a:rPr lang="en-ID" sz="2400" b="1" cap="all" dirty="0">
                <a:latin typeface="Arial Black" panose="020B0A04020102020204" pitchFamily="34" charset="0"/>
                <a:cs typeface="Aharoni" pitchFamily="2" charset="-79"/>
              </a:rPr>
              <a:t>services</a:t>
            </a:r>
          </a:p>
        </p:txBody>
      </p:sp>
      <p:sp>
        <p:nvSpPr>
          <p:cNvPr id="35" name="TextBox 34">
            <a:extLst>
              <a:ext uri="{FF2B5EF4-FFF2-40B4-BE49-F238E27FC236}">
                <a16:creationId xmlns:a16="http://schemas.microsoft.com/office/drawing/2014/main" id="{02E8799B-40DD-4A11-A616-23CBA32A91DF}"/>
              </a:ext>
            </a:extLst>
          </p:cNvPr>
          <p:cNvSpPr txBox="1"/>
          <p:nvPr/>
        </p:nvSpPr>
        <p:spPr>
          <a:xfrm>
            <a:off x="1368109" y="4999179"/>
            <a:ext cx="2160588" cy="738664"/>
          </a:xfrm>
          <a:prstGeom prst="rect">
            <a:avLst/>
          </a:prstGeom>
          <a:noFill/>
        </p:spPr>
        <p:txBody>
          <a:bodyPr wrap="square" rtlCol="0">
            <a:spAutoFit/>
          </a:bodyPr>
          <a:lstStyle/>
          <a:p>
            <a:pPr algn="ctr"/>
            <a:r>
              <a:rPr lang="en-US" sz="1400" b="1" dirty="0">
                <a:solidFill>
                  <a:schemeClr val="bg1"/>
                </a:solidFill>
                <a:latin typeface="Lato Black" panose="020F0A02020204030203" pitchFamily="34" charset="0"/>
              </a:rPr>
              <a:t>Establish companies within the European Union and China</a:t>
            </a:r>
            <a:endParaRPr lang="en-ID" sz="1400" b="1" dirty="0">
              <a:solidFill>
                <a:schemeClr val="bg1"/>
              </a:solidFill>
              <a:latin typeface="Lato Black" panose="020F0A02020204030203" pitchFamily="34" charset="0"/>
            </a:endParaRPr>
          </a:p>
        </p:txBody>
      </p:sp>
      <p:sp>
        <p:nvSpPr>
          <p:cNvPr id="37" name="TextBox 36">
            <a:extLst>
              <a:ext uri="{FF2B5EF4-FFF2-40B4-BE49-F238E27FC236}">
                <a16:creationId xmlns:a16="http://schemas.microsoft.com/office/drawing/2014/main" id="{BCDA69C4-6B90-461B-A881-092B9321307B}"/>
              </a:ext>
            </a:extLst>
          </p:cNvPr>
          <p:cNvSpPr txBox="1"/>
          <p:nvPr/>
        </p:nvSpPr>
        <p:spPr>
          <a:xfrm>
            <a:off x="3874703" y="5020650"/>
            <a:ext cx="2049850" cy="584775"/>
          </a:xfrm>
          <a:prstGeom prst="rect">
            <a:avLst/>
          </a:prstGeom>
          <a:noFill/>
        </p:spPr>
        <p:txBody>
          <a:bodyPr wrap="square" rtlCol="0">
            <a:spAutoFit/>
          </a:bodyPr>
          <a:lstStyle/>
          <a:p>
            <a:pPr algn="ctr"/>
            <a:r>
              <a:rPr lang="en-ID" sz="1600" b="1" dirty="0">
                <a:solidFill>
                  <a:schemeClr val="bg1"/>
                </a:solidFill>
                <a:latin typeface="Lato Black" panose="020F0A02020204030203" pitchFamily="34" charset="0"/>
              </a:rPr>
              <a:t>International foreign investment</a:t>
            </a:r>
          </a:p>
        </p:txBody>
      </p:sp>
      <p:sp>
        <p:nvSpPr>
          <p:cNvPr id="38" name="TextBox 37">
            <a:extLst>
              <a:ext uri="{FF2B5EF4-FFF2-40B4-BE49-F238E27FC236}">
                <a16:creationId xmlns:a16="http://schemas.microsoft.com/office/drawing/2014/main" id="{656FEF2D-46AD-4553-B297-4AA881695210}"/>
              </a:ext>
            </a:extLst>
          </p:cNvPr>
          <p:cNvSpPr txBox="1"/>
          <p:nvPr/>
        </p:nvSpPr>
        <p:spPr>
          <a:xfrm>
            <a:off x="6328343" y="5060735"/>
            <a:ext cx="1963554" cy="584775"/>
          </a:xfrm>
          <a:prstGeom prst="rect">
            <a:avLst/>
          </a:prstGeom>
          <a:noFill/>
        </p:spPr>
        <p:txBody>
          <a:bodyPr wrap="square" rtlCol="0">
            <a:spAutoFit/>
          </a:bodyPr>
          <a:lstStyle/>
          <a:p>
            <a:pPr algn="ctr"/>
            <a:r>
              <a:rPr lang="en-US" sz="1600" b="1" dirty="0">
                <a:solidFill>
                  <a:schemeClr val="bg1"/>
                </a:solidFill>
                <a:latin typeface="Lato Black" panose="020F0A02020204030203" pitchFamily="34" charset="0"/>
              </a:rPr>
              <a:t>Labor contracts and labor issues</a:t>
            </a:r>
            <a:endParaRPr lang="en-ID" sz="1600" b="1" dirty="0">
              <a:solidFill>
                <a:schemeClr val="bg1"/>
              </a:solidFill>
              <a:latin typeface="Lato Black" panose="020F0A02020204030203" pitchFamily="34" charset="0"/>
            </a:endParaRPr>
          </a:p>
        </p:txBody>
      </p:sp>
      <p:sp>
        <p:nvSpPr>
          <p:cNvPr id="39" name="TextBox 38">
            <a:extLst>
              <a:ext uri="{FF2B5EF4-FFF2-40B4-BE49-F238E27FC236}">
                <a16:creationId xmlns:a16="http://schemas.microsoft.com/office/drawing/2014/main" id="{31100D88-39BA-4DC2-9B34-A9CBF8D559C5}"/>
              </a:ext>
            </a:extLst>
          </p:cNvPr>
          <p:cNvSpPr txBox="1"/>
          <p:nvPr/>
        </p:nvSpPr>
        <p:spPr>
          <a:xfrm>
            <a:off x="8756583" y="5047082"/>
            <a:ext cx="1963554" cy="584775"/>
          </a:xfrm>
          <a:prstGeom prst="rect">
            <a:avLst/>
          </a:prstGeom>
          <a:noFill/>
        </p:spPr>
        <p:txBody>
          <a:bodyPr wrap="square" rtlCol="0">
            <a:spAutoFit/>
          </a:bodyPr>
          <a:lstStyle/>
          <a:p>
            <a:pPr algn="ctr"/>
            <a:r>
              <a:rPr lang="en-ID" sz="1600" b="1" dirty="0">
                <a:solidFill>
                  <a:schemeClr val="bg1"/>
                </a:solidFill>
                <a:latin typeface="Lato Black" panose="020F0A02020204030203" pitchFamily="34" charset="0"/>
              </a:rPr>
              <a:t>Litigation &amp; </a:t>
            </a:r>
            <a:r>
              <a:rPr lang="en-ID" sz="1600" b="1" dirty="0" err="1">
                <a:solidFill>
                  <a:schemeClr val="bg1"/>
                </a:solidFill>
                <a:latin typeface="Lato Black" panose="020F0A02020204030203" pitchFamily="34" charset="0"/>
              </a:rPr>
              <a:t>Conslutation</a:t>
            </a:r>
            <a:endParaRPr lang="en-ID" sz="1600" b="1" dirty="0">
              <a:solidFill>
                <a:schemeClr val="bg1"/>
              </a:solidFill>
              <a:latin typeface="Lato Black" panose="020F0A02020204030203" pitchFamily="34" charset="0"/>
            </a:endParaRPr>
          </a:p>
        </p:txBody>
      </p:sp>
      <p:pic>
        <p:nvPicPr>
          <p:cNvPr id="4" name="Picture 3">
            <a:extLst>
              <a:ext uri="{FF2B5EF4-FFF2-40B4-BE49-F238E27FC236}">
                <a16:creationId xmlns:a16="http://schemas.microsoft.com/office/drawing/2014/main" id="{A9860528-5443-4164-9BB3-4B0C55D5E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9" y="5302906"/>
            <a:ext cx="7707412" cy="1566345"/>
          </a:xfrm>
          <a:prstGeom prst="rect">
            <a:avLst/>
          </a:prstGeom>
        </p:spPr>
      </p:pic>
      <p:pic>
        <p:nvPicPr>
          <p:cNvPr id="8" name="Picture 7">
            <a:extLst>
              <a:ext uri="{FF2B5EF4-FFF2-40B4-BE49-F238E27FC236}">
                <a16:creationId xmlns:a16="http://schemas.microsoft.com/office/drawing/2014/main" id="{5A3FF2B7-F2EC-4F83-9C92-5E539A3FE4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7074" y="-9069"/>
            <a:ext cx="8229600" cy="1676400"/>
          </a:xfrm>
          <a:prstGeom prst="rect">
            <a:avLst/>
          </a:prstGeom>
        </p:spPr>
      </p:pic>
      <p:pic>
        <p:nvPicPr>
          <p:cNvPr id="32" name="Picture Placeholder 31">
            <a:extLst>
              <a:ext uri="{FF2B5EF4-FFF2-40B4-BE49-F238E27FC236}">
                <a16:creationId xmlns:a16="http://schemas.microsoft.com/office/drawing/2014/main" id="{40C4E4DC-2604-4391-BF24-1450FB71D17A}"/>
              </a:ext>
            </a:extLst>
          </p:cNvPr>
          <p:cNvPicPr>
            <a:picLocks noGrp="1" noChangeAspect="1"/>
          </p:cNvPicPr>
          <p:nvPr>
            <p:ph type="pic" sz="quarter" idx="16"/>
          </p:nvPr>
        </p:nvPicPr>
        <p:blipFill>
          <a:blip r:embed="rId8">
            <a:extLst>
              <a:ext uri="{28A0092B-C50C-407E-A947-70E740481C1C}">
                <a14:useLocalDpi xmlns:a14="http://schemas.microsoft.com/office/drawing/2010/main" val="0"/>
              </a:ext>
            </a:extLst>
          </a:blip>
          <a:stretch>
            <a:fillRect/>
          </a:stretch>
        </p:blipFill>
        <p:spPr>
          <a:xfrm>
            <a:off x="8656320" y="2197398"/>
            <a:ext cx="2160587" cy="2692935"/>
          </a:xfrm>
        </p:spPr>
      </p:pic>
    </p:spTree>
    <p:extLst>
      <p:ext uri="{BB962C8B-B14F-4D97-AF65-F5344CB8AC3E}">
        <p14:creationId xmlns:p14="http://schemas.microsoft.com/office/powerpoint/2010/main" val="3874119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Single Corner Rounded 28">
            <a:extLst>
              <a:ext uri="{FF2B5EF4-FFF2-40B4-BE49-F238E27FC236}">
                <a16:creationId xmlns:a16="http://schemas.microsoft.com/office/drawing/2014/main" id="{F74588CF-A131-4550-AC35-6F36DB87B381}"/>
              </a:ext>
            </a:extLst>
          </p:cNvPr>
          <p:cNvSpPr/>
          <p:nvPr/>
        </p:nvSpPr>
        <p:spPr>
          <a:xfrm flipH="1">
            <a:off x="1625490" y="858521"/>
            <a:ext cx="3484990" cy="876300"/>
          </a:xfrm>
          <a:prstGeom prst="round1Rect">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7" name="Picture 26">
            <a:extLst>
              <a:ext uri="{FF2B5EF4-FFF2-40B4-BE49-F238E27FC236}">
                <a16:creationId xmlns:a16="http://schemas.microsoft.com/office/drawing/2014/main" id="{FA4C6A07-1D1F-409B-AD06-E4734C763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45" y="-233916"/>
            <a:ext cx="9144000" cy="6858000"/>
          </a:xfrm>
          <a:prstGeom prst="rect">
            <a:avLst/>
          </a:prstGeom>
        </p:spPr>
      </p:pic>
      <p:pic>
        <p:nvPicPr>
          <p:cNvPr id="9" name="Picture Placeholder 8">
            <a:extLst>
              <a:ext uri="{FF2B5EF4-FFF2-40B4-BE49-F238E27FC236}">
                <a16:creationId xmlns:a16="http://schemas.microsoft.com/office/drawing/2014/main" id="{A9BC7FFE-7DFE-4AFD-9A7D-24CBE913D4FC}"/>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23237" r="23237"/>
          <a:stretch>
            <a:fillRect/>
          </a:stretch>
        </p:blipFill>
        <p:spPr/>
      </p:pic>
      <p:pic>
        <p:nvPicPr>
          <p:cNvPr id="7" name="Picture Placeholder 6">
            <a:extLst>
              <a:ext uri="{FF2B5EF4-FFF2-40B4-BE49-F238E27FC236}">
                <a16:creationId xmlns:a16="http://schemas.microsoft.com/office/drawing/2014/main" id="{E65C9586-EE86-4BAA-B92C-77966BB9A2C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23237" r="23237"/>
          <a:stretch>
            <a:fillRect/>
          </a:stretch>
        </p:blipFill>
        <p:spPr>
          <a:xfrm>
            <a:off x="6230938" y="2254250"/>
            <a:ext cx="2160587" cy="2692400"/>
          </a:xfrm>
        </p:spPr>
      </p:pic>
      <p:sp>
        <p:nvSpPr>
          <p:cNvPr id="12" name="Rectangle 11">
            <a:extLst>
              <a:ext uri="{FF2B5EF4-FFF2-40B4-BE49-F238E27FC236}">
                <a16:creationId xmlns:a16="http://schemas.microsoft.com/office/drawing/2014/main" id="{66980B9F-7CD8-4F80-994A-DE2F71840377}"/>
              </a:ext>
            </a:extLst>
          </p:cNvPr>
          <p:cNvSpPr/>
          <p:nvPr/>
        </p:nvSpPr>
        <p:spPr>
          <a:xfrm>
            <a:off x="1371600" y="4947387"/>
            <a:ext cx="2164080" cy="791944"/>
          </a:xfrm>
          <a:prstGeom prst="rect">
            <a:avLst/>
          </a:prstGeom>
          <a:solidFill>
            <a:srgbClr val="0512C1"/>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Rectangle 12">
            <a:extLst>
              <a:ext uri="{FF2B5EF4-FFF2-40B4-BE49-F238E27FC236}">
                <a16:creationId xmlns:a16="http://schemas.microsoft.com/office/drawing/2014/main" id="{D05BD942-E52E-4B6F-9726-EAACEECB6D31}"/>
              </a:ext>
            </a:extLst>
          </p:cNvPr>
          <p:cNvSpPr/>
          <p:nvPr/>
        </p:nvSpPr>
        <p:spPr>
          <a:xfrm>
            <a:off x="3799840" y="4947387"/>
            <a:ext cx="2164080" cy="791944"/>
          </a:xfrm>
          <a:prstGeom prst="rect">
            <a:avLst/>
          </a:prstGeom>
          <a:solidFill>
            <a:srgbClr val="C60405"/>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134A1A62-E93F-45C8-B653-C49A8AA6D16F}"/>
              </a:ext>
            </a:extLst>
          </p:cNvPr>
          <p:cNvSpPr/>
          <p:nvPr/>
        </p:nvSpPr>
        <p:spPr>
          <a:xfrm>
            <a:off x="6228080" y="4957150"/>
            <a:ext cx="2164080" cy="791944"/>
          </a:xfrm>
          <a:prstGeom prst="rect">
            <a:avLst/>
          </a:prstGeom>
          <a:solidFill>
            <a:srgbClr val="0512C1"/>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BA61B727-CFD6-47CF-964A-E9D02E6AAA95}"/>
              </a:ext>
            </a:extLst>
          </p:cNvPr>
          <p:cNvSpPr/>
          <p:nvPr/>
        </p:nvSpPr>
        <p:spPr>
          <a:xfrm>
            <a:off x="8656320" y="4947387"/>
            <a:ext cx="2164080" cy="791944"/>
          </a:xfrm>
          <a:prstGeom prst="rect">
            <a:avLst/>
          </a:prstGeom>
          <a:solidFill>
            <a:srgbClr val="C60405"/>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TextBox 21">
            <a:extLst>
              <a:ext uri="{FF2B5EF4-FFF2-40B4-BE49-F238E27FC236}">
                <a16:creationId xmlns:a16="http://schemas.microsoft.com/office/drawing/2014/main" id="{4B16DD3F-FE4D-4978-AF47-F36ADBF238A6}"/>
              </a:ext>
            </a:extLst>
          </p:cNvPr>
          <p:cNvSpPr txBox="1"/>
          <p:nvPr/>
        </p:nvSpPr>
        <p:spPr>
          <a:xfrm>
            <a:off x="1655970" y="1134348"/>
            <a:ext cx="3209950" cy="461665"/>
          </a:xfrm>
          <a:prstGeom prst="rect">
            <a:avLst/>
          </a:prstGeom>
          <a:solidFill>
            <a:schemeClr val="bg1"/>
          </a:solidFill>
          <a:ln>
            <a:solidFill>
              <a:srgbClr val="0512C4"/>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ar-EG" sz="2400" b="1" cap="all" dirty="0">
                <a:latin typeface="Arial Black" panose="020B0A04020102020204" pitchFamily="34" charset="0"/>
              </a:rPr>
              <a:t> </a:t>
            </a:r>
            <a:r>
              <a:rPr lang="en-ID" sz="2400" b="1" cap="all" dirty="0">
                <a:latin typeface="Arial Black" panose="020B0A04020102020204" pitchFamily="34" charset="0"/>
              </a:rPr>
              <a:t>Our</a:t>
            </a:r>
            <a:r>
              <a:rPr lang="en-US" sz="2400" b="1" cap="all" dirty="0">
                <a:latin typeface="Arial Black" panose="020B0A04020102020204" pitchFamily="34" charset="0"/>
              </a:rPr>
              <a:t> </a:t>
            </a:r>
            <a:r>
              <a:rPr lang="en-ID" sz="2400" b="1" cap="all" dirty="0">
                <a:latin typeface="Arial Black" panose="020B0A04020102020204" pitchFamily="34" charset="0"/>
              </a:rPr>
              <a:t>services</a:t>
            </a:r>
          </a:p>
        </p:txBody>
      </p:sp>
      <p:sp>
        <p:nvSpPr>
          <p:cNvPr id="35" name="TextBox 34">
            <a:extLst>
              <a:ext uri="{FF2B5EF4-FFF2-40B4-BE49-F238E27FC236}">
                <a16:creationId xmlns:a16="http://schemas.microsoft.com/office/drawing/2014/main" id="{02E8799B-40DD-4A11-A616-23CBA32A91DF}"/>
              </a:ext>
            </a:extLst>
          </p:cNvPr>
          <p:cNvSpPr txBox="1"/>
          <p:nvPr/>
        </p:nvSpPr>
        <p:spPr>
          <a:xfrm>
            <a:off x="1368109" y="4999179"/>
            <a:ext cx="2160588" cy="646331"/>
          </a:xfrm>
          <a:prstGeom prst="rect">
            <a:avLst/>
          </a:prstGeom>
          <a:noFill/>
        </p:spPr>
        <p:txBody>
          <a:bodyPr wrap="square" rtlCol="0">
            <a:spAutoFit/>
          </a:bodyPr>
          <a:lstStyle/>
          <a:p>
            <a:pPr algn="ctr"/>
            <a:r>
              <a:rPr lang="en-US" b="1" dirty="0">
                <a:solidFill>
                  <a:schemeClr val="bg1"/>
                </a:solidFill>
                <a:latin typeface="Lato Black" panose="020F0A02020204030203" pitchFamily="34" charset="0"/>
              </a:rPr>
              <a:t>INFORMATION TECHNOLOGY</a:t>
            </a:r>
            <a:endParaRPr lang="en-ID" b="1" dirty="0">
              <a:solidFill>
                <a:schemeClr val="bg1"/>
              </a:solidFill>
              <a:latin typeface="Lato Black" panose="020F0A02020204030203" pitchFamily="34" charset="0"/>
            </a:endParaRPr>
          </a:p>
        </p:txBody>
      </p:sp>
      <p:sp>
        <p:nvSpPr>
          <p:cNvPr id="37" name="TextBox 36">
            <a:extLst>
              <a:ext uri="{FF2B5EF4-FFF2-40B4-BE49-F238E27FC236}">
                <a16:creationId xmlns:a16="http://schemas.microsoft.com/office/drawing/2014/main" id="{BCDA69C4-6B90-461B-A881-092B9321307B}"/>
              </a:ext>
            </a:extLst>
          </p:cNvPr>
          <p:cNvSpPr txBox="1"/>
          <p:nvPr/>
        </p:nvSpPr>
        <p:spPr>
          <a:xfrm>
            <a:off x="3698240" y="5142570"/>
            <a:ext cx="2387599" cy="369332"/>
          </a:xfrm>
          <a:prstGeom prst="rect">
            <a:avLst/>
          </a:prstGeom>
          <a:noFill/>
        </p:spPr>
        <p:txBody>
          <a:bodyPr wrap="square" rtlCol="0">
            <a:spAutoFit/>
          </a:bodyPr>
          <a:lstStyle/>
          <a:p>
            <a:pPr algn="ctr"/>
            <a:r>
              <a:rPr lang="en-ID" b="1" dirty="0">
                <a:solidFill>
                  <a:schemeClr val="bg1"/>
                </a:solidFill>
                <a:latin typeface="Lato Black" panose="020F0A02020204030203" pitchFamily="34" charset="0"/>
              </a:rPr>
              <a:t>Telecommunication</a:t>
            </a:r>
          </a:p>
        </p:txBody>
      </p:sp>
      <p:sp>
        <p:nvSpPr>
          <p:cNvPr id="38" name="TextBox 37">
            <a:extLst>
              <a:ext uri="{FF2B5EF4-FFF2-40B4-BE49-F238E27FC236}">
                <a16:creationId xmlns:a16="http://schemas.microsoft.com/office/drawing/2014/main" id="{656FEF2D-46AD-4553-B297-4AA881695210}"/>
              </a:ext>
            </a:extLst>
          </p:cNvPr>
          <p:cNvSpPr txBox="1"/>
          <p:nvPr/>
        </p:nvSpPr>
        <p:spPr>
          <a:xfrm>
            <a:off x="6328343" y="5060735"/>
            <a:ext cx="1963554" cy="584775"/>
          </a:xfrm>
          <a:prstGeom prst="rect">
            <a:avLst/>
          </a:prstGeom>
          <a:noFill/>
        </p:spPr>
        <p:txBody>
          <a:bodyPr wrap="square" rtlCol="0">
            <a:spAutoFit/>
          </a:bodyPr>
          <a:lstStyle/>
          <a:p>
            <a:pPr algn="ctr"/>
            <a:r>
              <a:rPr lang="en-US" sz="1600" b="1" dirty="0">
                <a:solidFill>
                  <a:schemeClr val="bg1"/>
                </a:solidFill>
                <a:latin typeface="Lato Black" panose="020F0A02020204030203" pitchFamily="34" charset="0"/>
              </a:rPr>
              <a:t>Labor contracts and labor issues</a:t>
            </a:r>
            <a:endParaRPr lang="en-ID" sz="1600" b="1" dirty="0">
              <a:solidFill>
                <a:schemeClr val="bg1"/>
              </a:solidFill>
              <a:latin typeface="Lato Black" panose="020F0A02020204030203" pitchFamily="34" charset="0"/>
            </a:endParaRPr>
          </a:p>
        </p:txBody>
      </p:sp>
      <p:sp>
        <p:nvSpPr>
          <p:cNvPr id="39" name="TextBox 38">
            <a:extLst>
              <a:ext uri="{FF2B5EF4-FFF2-40B4-BE49-F238E27FC236}">
                <a16:creationId xmlns:a16="http://schemas.microsoft.com/office/drawing/2014/main" id="{31100D88-39BA-4DC2-9B34-A9CBF8D559C5}"/>
              </a:ext>
            </a:extLst>
          </p:cNvPr>
          <p:cNvSpPr txBox="1"/>
          <p:nvPr/>
        </p:nvSpPr>
        <p:spPr>
          <a:xfrm>
            <a:off x="8756583" y="5047082"/>
            <a:ext cx="1963554" cy="584775"/>
          </a:xfrm>
          <a:prstGeom prst="rect">
            <a:avLst/>
          </a:prstGeom>
          <a:noFill/>
        </p:spPr>
        <p:txBody>
          <a:bodyPr wrap="square" rtlCol="0">
            <a:spAutoFit/>
          </a:bodyPr>
          <a:lstStyle/>
          <a:p>
            <a:pPr algn="ctr"/>
            <a:r>
              <a:rPr lang="en-ID" sz="1600" b="1" dirty="0">
                <a:solidFill>
                  <a:schemeClr val="bg1"/>
                </a:solidFill>
                <a:latin typeface="Lato Black" panose="020F0A02020204030203" pitchFamily="34" charset="0"/>
              </a:rPr>
              <a:t>International Arbitration</a:t>
            </a:r>
          </a:p>
        </p:txBody>
      </p:sp>
      <p:pic>
        <p:nvPicPr>
          <p:cNvPr id="4" name="Picture 3">
            <a:extLst>
              <a:ext uri="{FF2B5EF4-FFF2-40B4-BE49-F238E27FC236}">
                <a16:creationId xmlns:a16="http://schemas.microsoft.com/office/drawing/2014/main" id="{A9860528-5443-4164-9BB3-4B0C55D5E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9" y="5302906"/>
            <a:ext cx="7707412" cy="1566345"/>
          </a:xfrm>
          <a:prstGeom prst="rect">
            <a:avLst/>
          </a:prstGeom>
        </p:spPr>
      </p:pic>
      <p:pic>
        <p:nvPicPr>
          <p:cNvPr id="8" name="Picture 7">
            <a:extLst>
              <a:ext uri="{FF2B5EF4-FFF2-40B4-BE49-F238E27FC236}">
                <a16:creationId xmlns:a16="http://schemas.microsoft.com/office/drawing/2014/main" id="{5A3FF2B7-F2EC-4F83-9C92-5E539A3FE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7074" y="-9069"/>
            <a:ext cx="8229600" cy="1676400"/>
          </a:xfrm>
          <a:prstGeom prst="rect">
            <a:avLst/>
          </a:prstGeom>
        </p:spPr>
      </p:pic>
      <p:pic>
        <p:nvPicPr>
          <p:cNvPr id="26" name="Picture Placeholder 25" descr="A picture containing keyboard&#10;&#10;Description automatically generated">
            <a:extLst>
              <a:ext uri="{FF2B5EF4-FFF2-40B4-BE49-F238E27FC236}">
                <a16:creationId xmlns:a16="http://schemas.microsoft.com/office/drawing/2014/main" id="{3FFAE72C-82C3-4753-9B18-8F02E27EA2AF}"/>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20926" r="20926"/>
          <a:stretch>
            <a:fillRect/>
          </a:stretch>
        </p:blipFill>
        <p:spPr/>
      </p:pic>
      <p:pic>
        <p:nvPicPr>
          <p:cNvPr id="34" name="Picture Placeholder 33">
            <a:extLst>
              <a:ext uri="{FF2B5EF4-FFF2-40B4-BE49-F238E27FC236}">
                <a16:creationId xmlns:a16="http://schemas.microsoft.com/office/drawing/2014/main" id="{99A23F36-7221-46A9-A1C8-3AFB869F6636}"/>
              </a:ext>
            </a:extLst>
          </p:cNvPr>
          <p:cNvPicPr>
            <a:picLocks noGrp="1" noChangeAspect="1"/>
          </p:cNvPicPr>
          <p:nvPr>
            <p:ph type="pic" sz="quarter" idx="14"/>
          </p:nvPr>
        </p:nvPicPr>
        <p:blipFill>
          <a:blip r:embed="rId8">
            <a:extLst>
              <a:ext uri="{28A0092B-C50C-407E-A947-70E740481C1C}">
                <a14:useLocalDpi xmlns:a14="http://schemas.microsoft.com/office/drawing/2010/main" val="0"/>
              </a:ext>
            </a:extLst>
          </a:blip>
          <a:srcRect l="26212" r="26212"/>
          <a:stretch>
            <a:fillRect/>
          </a:stretch>
        </p:blipFill>
        <p:spPr/>
      </p:pic>
    </p:spTree>
    <p:extLst>
      <p:ext uri="{BB962C8B-B14F-4D97-AF65-F5344CB8AC3E}">
        <p14:creationId xmlns:p14="http://schemas.microsoft.com/office/powerpoint/2010/main" val="665226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1BB4F25-43FB-4D14-B6F7-93F438315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983" y="-126057"/>
            <a:ext cx="9144000" cy="6858000"/>
          </a:xfrm>
          <a:prstGeom prst="rect">
            <a:avLst/>
          </a:prstGeom>
        </p:spPr>
      </p:pic>
      <p:sp>
        <p:nvSpPr>
          <p:cNvPr id="12" name="Rectangle 11">
            <a:extLst>
              <a:ext uri="{FF2B5EF4-FFF2-40B4-BE49-F238E27FC236}">
                <a16:creationId xmlns:a16="http://schemas.microsoft.com/office/drawing/2014/main" id="{66980B9F-7CD8-4F80-994A-DE2F71840377}"/>
              </a:ext>
            </a:extLst>
          </p:cNvPr>
          <p:cNvSpPr/>
          <p:nvPr/>
        </p:nvSpPr>
        <p:spPr>
          <a:xfrm>
            <a:off x="1371600" y="4947387"/>
            <a:ext cx="2164080" cy="791944"/>
          </a:xfrm>
          <a:prstGeom prst="rect">
            <a:avLst/>
          </a:prstGeom>
          <a:solidFill>
            <a:srgbClr val="0512C1"/>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Rectangle 12">
            <a:extLst>
              <a:ext uri="{FF2B5EF4-FFF2-40B4-BE49-F238E27FC236}">
                <a16:creationId xmlns:a16="http://schemas.microsoft.com/office/drawing/2014/main" id="{D05BD942-E52E-4B6F-9726-EAACEECB6D31}"/>
              </a:ext>
            </a:extLst>
          </p:cNvPr>
          <p:cNvSpPr/>
          <p:nvPr/>
        </p:nvSpPr>
        <p:spPr>
          <a:xfrm>
            <a:off x="3799840" y="4947387"/>
            <a:ext cx="2164080" cy="791944"/>
          </a:xfrm>
          <a:prstGeom prst="rect">
            <a:avLst/>
          </a:prstGeom>
          <a:solidFill>
            <a:srgbClr val="C60405"/>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134A1A62-E93F-45C8-B653-C49A8AA6D16F}"/>
              </a:ext>
            </a:extLst>
          </p:cNvPr>
          <p:cNvSpPr/>
          <p:nvPr/>
        </p:nvSpPr>
        <p:spPr>
          <a:xfrm>
            <a:off x="6228080" y="4957150"/>
            <a:ext cx="2164080" cy="791944"/>
          </a:xfrm>
          <a:prstGeom prst="rect">
            <a:avLst/>
          </a:prstGeom>
          <a:solidFill>
            <a:srgbClr val="0512C1"/>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BA61B727-CFD6-47CF-964A-E9D02E6AAA95}"/>
              </a:ext>
            </a:extLst>
          </p:cNvPr>
          <p:cNvSpPr/>
          <p:nvPr/>
        </p:nvSpPr>
        <p:spPr>
          <a:xfrm>
            <a:off x="8656320" y="4947387"/>
            <a:ext cx="2164080" cy="791944"/>
          </a:xfrm>
          <a:prstGeom prst="rect">
            <a:avLst/>
          </a:prstGeom>
          <a:solidFill>
            <a:srgbClr val="C60405"/>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Single Corner Rounded 19">
            <a:extLst>
              <a:ext uri="{FF2B5EF4-FFF2-40B4-BE49-F238E27FC236}">
                <a16:creationId xmlns:a16="http://schemas.microsoft.com/office/drawing/2014/main" id="{C916B615-A675-4F40-8ED3-0EBFEDE44980}"/>
              </a:ext>
            </a:extLst>
          </p:cNvPr>
          <p:cNvSpPr/>
          <p:nvPr/>
        </p:nvSpPr>
        <p:spPr>
          <a:xfrm flipH="1">
            <a:off x="1625490" y="858521"/>
            <a:ext cx="3484990" cy="876300"/>
          </a:xfrm>
          <a:prstGeom prst="round1Rect">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TextBox 34">
            <a:extLst>
              <a:ext uri="{FF2B5EF4-FFF2-40B4-BE49-F238E27FC236}">
                <a16:creationId xmlns:a16="http://schemas.microsoft.com/office/drawing/2014/main" id="{02E8799B-40DD-4A11-A616-23CBA32A91DF}"/>
              </a:ext>
            </a:extLst>
          </p:cNvPr>
          <p:cNvSpPr txBox="1"/>
          <p:nvPr/>
        </p:nvSpPr>
        <p:spPr>
          <a:xfrm>
            <a:off x="1368109" y="5028096"/>
            <a:ext cx="2160588" cy="646331"/>
          </a:xfrm>
          <a:prstGeom prst="rect">
            <a:avLst/>
          </a:prstGeom>
          <a:noFill/>
        </p:spPr>
        <p:txBody>
          <a:bodyPr wrap="square" rtlCol="0">
            <a:spAutoFit/>
          </a:bodyPr>
          <a:lstStyle/>
          <a:p>
            <a:pPr algn="ctr"/>
            <a:r>
              <a:rPr lang="en-US" b="1" dirty="0">
                <a:solidFill>
                  <a:schemeClr val="bg1"/>
                </a:solidFill>
                <a:latin typeface="Lato Black" panose="020F0A02020204030203" pitchFamily="34" charset="0"/>
              </a:rPr>
              <a:t>Merge &amp; Acquisition</a:t>
            </a:r>
            <a:endParaRPr lang="en-ID" b="1" dirty="0">
              <a:solidFill>
                <a:schemeClr val="bg1"/>
              </a:solidFill>
              <a:latin typeface="Lato Black" panose="020F0A02020204030203" pitchFamily="34" charset="0"/>
            </a:endParaRPr>
          </a:p>
        </p:txBody>
      </p:sp>
      <p:sp>
        <p:nvSpPr>
          <p:cNvPr id="37" name="TextBox 36">
            <a:extLst>
              <a:ext uri="{FF2B5EF4-FFF2-40B4-BE49-F238E27FC236}">
                <a16:creationId xmlns:a16="http://schemas.microsoft.com/office/drawing/2014/main" id="{BCDA69C4-6B90-461B-A881-092B9321307B}"/>
              </a:ext>
            </a:extLst>
          </p:cNvPr>
          <p:cNvSpPr txBox="1"/>
          <p:nvPr/>
        </p:nvSpPr>
        <p:spPr>
          <a:xfrm>
            <a:off x="3731805" y="5033762"/>
            <a:ext cx="2248663" cy="584775"/>
          </a:xfrm>
          <a:prstGeom prst="rect">
            <a:avLst/>
          </a:prstGeom>
          <a:noFill/>
        </p:spPr>
        <p:txBody>
          <a:bodyPr wrap="square" rtlCol="0">
            <a:spAutoFit/>
          </a:bodyPr>
          <a:lstStyle/>
          <a:p>
            <a:pPr algn="ctr"/>
            <a:r>
              <a:rPr lang="en-US" sz="1600" b="1" dirty="0">
                <a:solidFill>
                  <a:schemeClr val="bg1"/>
                </a:solidFill>
                <a:latin typeface="Lato Black" panose="020F0A02020204030203" pitchFamily="34" charset="0"/>
              </a:rPr>
              <a:t>Drafting and reviewing contracts</a:t>
            </a:r>
            <a:endParaRPr lang="en-ID" sz="1600" b="1" dirty="0">
              <a:solidFill>
                <a:schemeClr val="bg1"/>
              </a:solidFill>
              <a:latin typeface="Lato Black" panose="020F0A02020204030203" pitchFamily="34" charset="0"/>
            </a:endParaRPr>
          </a:p>
        </p:txBody>
      </p:sp>
      <p:sp>
        <p:nvSpPr>
          <p:cNvPr id="38" name="TextBox 37">
            <a:extLst>
              <a:ext uri="{FF2B5EF4-FFF2-40B4-BE49-F238E27FC236}">
                <a16:creationId xmlns:a16="http://schemas.microsoft.com/office/drawing/2014/main" id="{656FEF2D-46AD-4553-B297-4AA881695210}"/>
              </a:ext>
            </a:extLst>
          </p:cNvPr>
          <p:cNvSpPr txBox="1"/>
          <p:nvPr/>
        </p:nvSpPr>
        <p:spPr>
          <a:xfrm>
            <a:off x="6328343" y="5060735"/>
            <a:ext cx="1963554" cy="584775"/>
          </a:xfrm>
          <a:prstGeom prst="rect">
            <a:avLst/>
          </a:prstGeom>
          <a:noFill/>
        </p:spPr>
        <p:txBody>
          <a:bodyPr wrap="square" rtlCol="0">
            <a:spAutoFit/>
          </a:bodyPr>
          <a:lstStyle/>
          <a:p>
            <a:pPr algn="ctr"/>
            <a:r>
              <a:rPr lang="en-US" sz="1600" b="1" dirty="0">
                <a:solidFill>
                  <a:schemeClr val="bg1"/>
                </a:solidFill>
                <a:latin typeface="Lato Black" panose="020F0A02020204030203" pitchFamily="34" charset="0"/>
              </a:rPr>
              <a:t>INITIAL PUBLIC OFFERING (IPO)</a:t>
            </a:r>
            <a:endParaRPr lang="en-ID" sz="1600" b="1" dirty="0">
              <a:solidFill>
                <a:schemeClr val="bg1"/>
              </a:solidFill>
              <a:latin typeface="Lato Black" panose="020F0A02020204030203" pitchFamily="34" charset="0"/>
            </a:endParaRPr>
          </a:p>
        </p:txBody>
      </p:sp>
      <p:sp>
        <p:nvSpPr>
          <p:cNvPr id="39" name="TextBox 38">
            <a:extLst>
              <a:ext uri="{FF2B5EF4-FFF2-40B4-BE49-F238E27FC236}">
                <a16:creationId xmlns:a16="http://schemas.microsoft.com/office/drawing/2014/main" id="{31100D88-39BA-4DC2-9B34-A9CBF8D559C5}"/>
              </a:ext>
            </a:extLst>
          </p:cNvPr>
          <p:cNvSpPr txBox="1"/>
          <p:nvPr/>
        </p:nvSpPr>
        <p:spPr>
          <a:xfrm>
            <a:off x="8756583" y="5047082"/>
            <a:ext cx="1963554" cy="584775"/>
          </a:xfrm>
          <a:prstGeom prst="rect">
            <a:avLst/>
          </a:prstGeom>
          <a:noFill/>
        </p:spPr>
        <p:txBody>
          <a:bodyPr wrap="square" rtlCol="0">
            <a:spAutoFit/>
          </a:bodyPr>
          <a:lstStyle/>
          <a:p>
            <a:pPr algn="ctr"/>
            <a:r>
              <a:rPr lang="en-US" sz="1600" b="1" dirty="0">
                <a:solidFill>
                  <a:schemeClr val="bg1"/>
                </a:solidFill>
                <a:latin typeface="Lato Black" panose="020F0A02020204030203" pitchFamily="34" charset="0"/>
              </a:rPr>
              <a:t>Real estate Development</a:t>
            </a:r>
            <a:endParaRPr lang="en-ID" sz="1600" b="1" dirty="0">
              <a:solidFill>
                <a:schemeClr val="bg1"/>
              </a:solidFill>
              <a:latin typeface="Lato Black" panose="020F0A02020204030203" pitchFamily="34" charset="0"/>
            </a:endParaRPr>
          </a:p>
        </p:txBody>
      </p:sp>
      <p:pic>
        <p:nvPicPr>
          <p:cNvPr id="24" name="Picture Placeholder 23">
            <a:extLst>
              <a:ext uri="{FF2B5EF4-FFF2-40B4-BE49-F238E27FC236}">
                <a16:creationId xmlns:a16="http://schemas.microsoft.com/office/drawing/2014/main" id="{60C3AD79-89FA-4B10-A30E-969251819D0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7430" r="27430"/>
          <a:stretch>
            <a:fillRect/>
          </a:stretch>
        </p:blipFill>
        <p:spPr/>
      </p:pic>
      <p:pic>
        <p:nvPicPr>
          <p:cNvPr id="42" name="Picture Placeholder 41">
            <a:extLst>
              <a:ext uri="{FF2B5EF4-FFF2-40B4-BE49-F238E27FC236}">
                <a16:creationId xmlns:a16="http://schemas.microsoft.com/office/drawing/2014/main" id="{53EA5705-ACDA-4E5B-9327-37AA3EAB249A}"/>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23257" r="23257"/>
          <a:stretch>
            <a:fillRect/>
          </a:stretch>
        </p:blipFill>
        <p:spPr/>
      </p:pic>
      <p:pic>
        <p:nvPicPr>
          <p:cNvPr id="34" name="Picture Placeholder 33">
            <a:extLst>
              <a:ext uri="{FF2B5EF4-FFF2-40B4-BE49-F238E27FC236}">
                <a16:creationId xmlns:a16="http://schemas.microsoft.com/office/drawing/2014/main" id="{6A298B74-84E4-4AE9-9DA2-C494D82E7498}"/>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21971" r="21971"/>
          <a:stretch>
            <a:fillRect/>
          </a:stretch>
        </p:blipFill>
        <p:spPr/>
      </p:pic>
      <p:pic>
        <p:nvPicPr>
          <p:cNvPr id="30" name="Picture 29">
            <a:extLst>
              <a:ext uri="{FF2B5EF4-FFF2-40B4-BE49-F238E27FC236}">
                <a16:creationId xmlns:a16="http://schemas.microsoft.com/office/drawing/2014/main" id="{8F370FEF-CBD7-4AA9-88BF-4DF53824B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9" y="5302906"/>
            <a:ext cx="7707412" cy="1566345"/>
          </a:xfrm>
          <a:prstGeom prst="rect">
            <a:avLst/>
          </a:prstGeom>
        </p:spPr>
      </p:pic>
      <p:pic>
        <p:nvPicPr>
          <p:cNvPr id="31" name="Picture 30">
            <a:extLst>
              <a:ext uri="{FF2B5EF4-FFF2-40B4-BE49-F238E27FC236}">
                <a16:creationId xmlns:a16="http://schemas.microsoft.com/office/drawing/2014/main" id="{89D263DC-9EE6-443D-ADDB-78874CADC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7074" y="-9069"/>
            <a:ext cx="8229600" cy="1676400"/>
          </a:xfrm>
          <a:prstGeom prst="rect">
            <a:avLst/>
          </a:prstGeom>
        </p:spPr>
      </p:pic>
      <p:sp>
        <p:nvSpPr>
          <p:cNvPr id="32" name="TextBox 31">
            <a:extLst>
              <a:ext uri="{FF2B5EF4-FFF2-40B4-BE49-F238E27FC236}">
                <a16:creationId xmlns:a16="http://schemas.microsoft.com/office/drawing/2014/main" id="{0EB8C471-A9D3-46A8-B22D-4485142DDF56}"/>
              </a:ext>
            </a:extLst>
          </p:cNvPr>
          <p:cNvSpPr txBox="1"/>
          <p:nvPr/>
        </p:nvSpPr>
        <p:spPr>
          <a:xfrm>
            <a:off x="1656346" y="1107565"/>
            <a:ext cx="3209950" cy="461665"/>
          </a:xfrm>
          <a:prstGeom prst="rect">
            <a:avLst/>
          </a:prstGeom>
          <a:solidFill>
            <a:schemeClr val="bg1"/>
          </a:solidFill>
          <a:ln>
            <a:solidFill>
              <a:srgbClr val="0512C4"/>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ar-EG" sz="2400" b="1" cap="all" dirty="0">
                <a:latin typeface="Arial Black" panose="020B0A04020102020204" pitchFamily="34" charset="0"/>
              </a:rPr>
              <a:t> </a:t>
            </a:r>
            <a:r>
              <a:rPr lang="en-ID" sz="2400" b="1" cap="all" dirty="0">
                <a:latin typeface="Arial Black" panose="020B0A04020102020204" pitchFamily="34" charset="0"/>
              </a:rPr>
              <a:t>Our</a:t>
            </a:r>
            <a:r>
              <a:rPr lang="en-US" sz="2400" b="1" cap="all" dirty="0">
                <a:latin typeface="Arial Black" panose="020B0A04020102020204" pitchFamily="34" charset="0"/>
              </a:rPr>
              <a:t> </a:t>
            </a:r>
            <a:r>
              <a:rPr lang="en-ID" sz="2400" b="1" cap="all" dirty="0">
                <a:latin typeface="Arial Black" panose="020B0A04020102020204" pitchFamily="34" charset="0"/>
              </a:rPr>
              <a:t>services</a:t>
            </a:r>
          </a:p>
        </p:txBody>
      </p:sp>
      <p:pic>
        <p:nvPicPr>
          <p:cNvPr id="7" name="Picture Placeholder 6">
            <a:extLst>
              <a:ext uri="{FF2B5EF4-FFF2-40B4-BE49-F238E27FC236}">
                <a16:creationId xmlns:a16="http://schemas.microsoft.com/office/drawing/2014/main" id="{8CCD4D91-91B1-4A19-ACAA-CB4570F43274}"/>
              </a:ext>
            </a:extLst>
          </p:cNvPr>
          <p:cNvPicPr>
            <a:picLocks noGrp="1" noChangeAspect="1"/>
          </p:cNvPicPr>
          <p:nvPr>
            <p:ph type="pic" sz="quarter" idx="13"/>
          </p:nvPr>
        </p:nvPicPr>
        <p:blipFill>
          <a:blip r:embed="rId8" cstate="print">
            <a:extLst>
              <a:ext uri="{28A0092B-C50C-407E-A947-70E740481C1C}">
                <a14:useLocalDpi xmlns:a14="http://schemas.microsoft.com/office/drawing/2010/main" val="0"/>
              </a:ext>
            </a:extLst>
          </a:blip>
          <a:srcRect l="29350" r="29350"/>
          <a:stretch>
            <a:fillRect/>
          </a:stretch>
        </p:blipFill>
        <p:spPr/>
      </p:pic>
    </p:spTree>
    <p:extLst>
      <p:ext uri="{BB962C8B-B14F-4D97-AF65-F5344CB8AC3E}">
        <p14:creationId xmlns:p14="http://schemas.microsoft.com/office/powerpoint/2010/main" val="4182269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7D46204-F44A-452B-81B0-087840C94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020" y="0"/>
            <a:ext cx="9144000" cy="6858000"/>
          </a:xfrm>
          <a:prstGeom prst="rect">
            <a:avLst/>
          </a:prstGeom>
        </p:spPr>
      </p:pic>
      <p:sp>
        <p:nvSpPr>
          <p:cNvPr id="12" name="Rectangle 11">
            <a:extLst>
              <a:ext uri="{FF2B5EF4-FFF2-40B4-BE49-F238E27FC236}">
                <a16:creationId xmlns:a16="http://schemas.microsoft.com/office/drawing/2014/main" id="{66980B9F-7CD8-4F80-994A-DE2F71840377}"/>
              </a:ext>
            </a:extLst>
          </p:cNvPr>
          <p:cNvSpPr/>
          <p:nvPr/>
        </p:nvSpPr>
        <p:spPr>
          <a:xfrm>
            <a:off x="1371600" y="4947387"/>
            <a:ext cx="2164080" cy="791944"/>
          </a:xfrm>
          <a:prstGeom prst="rect">
            <a:avLst/>
          </a:prstGeom>
          <a:solidFill>
            <a:srgbClr val="0512C1"/>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Rectangle 12">
            <a:extLst>
              <a:ext uri="{FF2B5EF4-FFF2-40B4-BE49-F238E27FC236}">
                <a16:creationId xmlns:a16="http://schemas.microsoft.com/office/drawing/2014/main" id="{D05BD942-E52E-4B6F-9726-EAACEECB6D31}"/>
              </a:ext>
            </a:extLst>
          </p:cNvPr>
          <p:cNvSpPr/>
          <p:nvPr/>
        </p:nvSpPr>
        <p:spPr>
          <a:xfrm>
            <a:off x="3799840" y="4947387"/>
            <a:ext cx="2164080" cy="791944"/>
          </a:xfrm>
          <a:prstGeom prst="rect">
            <a:avLst/>
          </a:prstGeom>
          <a:solidFill>
            <a:srgbClr val="C60405"/>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Rectangle 13">
            <a:extLst>
              <a:ext uri="{FF2B5EF4-FFF2-40B4-BE49-F238E27FC236}">
                <a16:creationId xmlns:a16="http://schemas.microsoft.com/office/drawing/2014/main" id="{134A1A62-E93F-45C8-B653-C49A8AA6D16F}"/>
              </a:ext>
            </a:extLst>
          </p:cNvPr>
          <p:cNvSpPr/>
          <p:nvPr/>
        </p:nvSpPr>
        <p:spPr>
          <a:xfrm>
            <a:off x="6228080" y="4957150"/>
            <a:ext cx="2164080" cy="791944"/>
          </a:xfrm>
          <a:prstGeom prst="rect">
            <a:avLst/>
          </a:prstGeom>
          <a:solidFill>
            <a:srgbClr val="0512C1"/>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BA61B727-CFD6-47CF-964A-E9D02E6AAA95}"/>
              </a:ext>
            </a:extLst>
          </p:cNvPr>
          <p:cNvSpPr/>
          <p:nvPr/>
        </p:nvSpPr>
        <p:spPr>
          <a:xfrm>
            <a:off x="8656320" y="4947387"/>
            <a:ext cx="2164080" cy="791944"/>
          </a:xfrm>
          <a:prstGeom prst="rect">
            <a:avLst/>
          </a:prstGeom>
          <a:solidFill>
            <a:srgbClr val="C60405"/>
          </a:solidFill>
          <a:ln>
            <a:noFill/>
          </a:ln>
          <a:effectLst>
            <a:outerShdw blurRad="152400" sx="99000" sy="99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TextBox 34">
            <a:extLst>
              <a:ext uri="{FF2B5EF4-FFF2-40B4-BE49-F238E27FC236}">
                <a16:creationId xmlns:a16="http://schemas.microsoft.com/office/drawing/2014/main" id="{02E8799B-40DD-4A11-A616-23CBA32A91DF}"/>
              </a:ext>
            </a:extLst>
          </p:cNvPr>
          <p:cNvSpPr txBox="1"/>
          <p:nvPr/>
        </p:nvSpPr>
        <p:spPr>
          <a:xfrm>
            <a:off x="1368109" y="5081067"/>
            <a:ext cx="2160588" cy="523220"/>
          </a:xfrm>
          <a:prstGeom prst="rect">
            <a:avLst/>
          </a:prstGeom>
          <a:noFill/>
        </p:spPr>
        <p:txBody>
          <a:bodyPr wrap="square" rtlCol="0">
            <a:spAutoFit/>
          </a:bodyPr>
          <a:lstStyle/>
          <a:p>
            <a:pPr algn="ctr"/>
            <a:r>
              <a:rPr lang="en-US" sz="1400" b="1" dirty="0">
                <a:solidFill>
                  <a:schemeClr val="bg1"/>
                </a:solidFill>
                <a:latin typeface="Lato Black" panose="020F0A02020204030203" pitchFamily="34" charset="0"/>
              </a:rPr>
              <a:t>INDUSTRIAL &amp; FREE ZONES SECTOR</a:t>
            </a:r>
            <a:endParaRPr lang="en-ID" sz="1400" b="1" dirty="0">
              <a:solidFill>
                <a:schemeClr val="bg1"/>
              </a:solidFill>
              <a:latin typeface="Lato Black" panose="020F0A02020204030203" pitchFamily="34" charset="0"/>
            </a:endParaRPr>
          </a:p>
        </p:txBody>
      </p:sp>
      <p:sp>
        <p:nvSpPr>
          <p:cNvPr id="37" name="TextBox 36">
            <a:extLst>
              <a:ext uri="{FF2B5EF4-FFF2-40B4-BE49-F238E27FC236}">
                <a16:creationId xmlns:a16="http://schemas.microsoft.com/office/drawing/2014/main" id="{BCDA69C4-6B90-461B-A881-092B9321307B}"/>
              </a:ext>
            </a:extLst>
          </p:cNvPr>
          <p:cNvSpPr txBox="1"/>
          <p:nvPr/>
        </p:nvSpPr>
        <p:spPr>
          <a:xfrm>
            <a:off x="3731805" y="5205117"/>
            <a:ext cx="2248663" cy="338554"/>
          </a:xfrm>
          <a:prstGeom prst="rect">
            <a:avLst/>
          </a:prstGeom>
          <a:noFill/>
        </p:spPr>
        <p:txBody>
          <a:bodyPr wrap="square" rtlCol="0">
            <a:spAutoFit/>
          </a:bodyPr>
          <a:lstStyle/>
          <a:p>
            <a:pPr algn="ctr"/>
            <a:r>
              <a:rPr lang="en-US" sz="1600" b="1" dirty="0">
                <a:solidFill>
                  <a:schemeClr val="bg1"/>
                </a:solidFill>
                <a:latin typeface="Lato Black" panose="020F0A02020204030203" pitchFamily="34" charset="0"/>
              </a:rPr>
              <a:t>Company Formation</a:t>
            </a:r>
            <a:endParaRPr lang="en-ID" sz="1600" b="1" dirty="0">
              <a:solidFill>
                <a:schemeClr val="bg1"/>
              </a:solidFill>
              <a:latin typeface="Lato Black" panose="020F0A02020204030203" pitchFamily="34" charset="0"/>
            </a:endParaRPr>
          </a:p>
        </p:txBody>
      </p:sp>
      <p:sp>
        <p:nvSpPr>
          <p:cNvPr id="38" name="TextBox 37">
            <a:extLst>
              <a:ext uri="{FF2B5EF4-FFF2-40B4-BE49-F238E27FC236}">
                <a16:creationId xmlns:a16="http://schemas.microsoft.com/office/drawing/2014/main" id="{656FEF2D-46AD-4553-B297-4AA881695210}"/>
              </a:ext>
            </a:extLst>
          </p:cNvPr>
          <p:cNvSpPr txBox="1"/>
          <p:nvPr/>
        </p:nvSpPr>
        <p:spPr>
          <a:xfrm>
            <a:off x="6328343" y="5060735"/>
            <a:ext cx="1963554" cy="584775"/>
          </a:xfrm>
          <a:prstGeom prst="rect">
            <a:avLst/>
          </a:prstGeom>
          <a:noFill/>
        </p:spPr>
        <p:txBody>
          <a:bodyPr wrap="square" rtlCol="0">
            <a:spAutoFit/>
          </a:bodyPr>
          <a:lstStyle/>
          <a:p>
            <a:pPr algn="ctr"/>
            <a:r>
              <a:rPr lang="en-US" sz="1600" b="1" dirty="0">
                <a:solidFill>
                  <a:schemeClr val="bg1"/>
                </a:solidFill>
                <a:latin typeface="Lato Black" panose="020F0A02020204030203" pitchFamily="34" charset="0"/>
              </a:rPr>
              <a:t>BANKING &amp; FINANCE</a:t>
            </a:r>
            <a:endParaRPr lang="en-ID" sz="1600" b="1" dirty="0">
              <a:solidFill>
                <a:schemeClr val="bg1"/>
              </a:solidFill>
              <a:latin typeface="Lato Black" panose="020F0A02020204030203" pitchFamily="34" charset="0"/>
            </a:endParaRPr>
          </a:p>
        </p:txBody>
      </p:sp>
      <p:sp>
        <p:nvSpPr>
          <p:cNvPr id="39" name="TextBox 38">
            <a:extLst>
              <a:ext uri="{FF2B5EF4-FFF2-40B4-BE49-F238E27FC236}">
                <a16:creationId xmlns:a16="http://schemas.microsoft.com/office/drawing/2014/main" id="{31100D88-39BA-4DC2-9B34-A9CBF8D559C5}"/>
              </a:ext>
            </a:extLst>
          </p:cNvPr>
          <p:cNvSpPr txBox="1"/>
          <p:nvPr/>
        </p:nvSpPr>
        <p:spPr>
          <a:xfrm>
            <a:off x="8756583" y="5169914"/>
            <a:ext cx="1963554" cy="338554"/>
          </a:xfrm>
          <a:prstGeom prst="rect">
            <a:avLst/>
          </a:prstGeom>
          <a:noFill/>
        </p:spPr>
        <p:txBody>
          <a:bodyPr wrap="square" rtlCol="0">
            <a:spAutoFit/>
          </a:bodyPr>
          <a:lstStyle/>
          <a:p>
            <a:pPr algn="ctr"/>
            <a:r>
              <a:rPr lang="en-US" sz="1600" b="1" dirty="0">
                <a:solidFill>
                  <a:schemeClr val="bg1"/>
                </a:solidFill>
                <a:latin typeface="Lato Black" panose="020F0A02020204030203" pitchFamily="34" charset="0"/>
              </a:rPr>
              <a:t>Mining</a:t>
            </a:r>
            <a:endParaRPr lang="en-ID" sz="1600" b="1" dirty="0">
              <a:solidFill>
                <a:schemeClr val="bg1"/>
              </a:solidFill>
              <a:latin typeface="Lato Black" panose="020F0A02020204030203" pitchFamily="34" charset="0"/>
            </a:endParaRPr>
          </a:p>
        </p:txBody>
      </p:sp>
      <p:pic>
        <p:nvPicPr>
          <p:cNvPr id="11" name="Picture Placeholder 10">
            <a:extLst>
              <a:ext uri="{FF2B5EF4-FFF2-40B4-BE49-F238E27FC236}">
                <a16:creationId xmlns:a16="http://schemas.microsoft.com/office/drawing/2014/main" id="{283F7B9E-75C4-4339-831A-39DE9509767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765" r="27765"/>
          <a:stretch>
            <a:fillRect/>
          </a:stretch>
        </p:blipFill>
        <p:spPr/>
      </p:pic>
      <p:pic>
        <p:nvPicPr>
          <p:cNvPr id="23" name="Picture Placeholder 22">
            <a:extLst>
              <a:ext uri="{FF2B5EF4-FFF2-40B4-BE49-F238E27FC236}">
                <a16:creationId xmlns:a16="http://schemas.microsoft.com/office/drawing/2014/main" id="{32C1D053-EED5-4B0B-9CFC-FB3842582FAE}"/>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val="0"/>
              </a:ext>
            </a:extLst>
          </a:blip>
          <a:srcRect l="20609" r="20609"/>
          <a:stretch>
            <a:fillRect/>
          </a:stretch>
        </p:blipFill>
        <p:spPr/>
      </p:pic>
      <p:pic>
        <p:nvPicPr>
          <p:cNvPr id="26" name="Picture Placeholder 25">
            <a:extLst>
              <a:ext uri="{FF2B5EF4-FFF2-40B4-BE49-F238E27FC236}">
                <a16:creationId xmlns:a16="http://schemas.microsoft.com/office/drawing/2014/main" id="{AB2E0F8D-DB09-4B30-A270-ED41A1A4C5DB}"/>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27430" r="27430"/>
          <a:stretch>
            <a:fillRect/>
          </a:stretch>
        </p:blipFill>
        <p:spPr/>
      </p:pic>
      <p:pic>
        <p:nvPicPr>
          <p:cNvPr id="30" name="Picture 29">
            <a:extLst>
              <a:ext uri="{FF2B5EF4-FFF2-40B4-BE49-F238E27FC236}">
                <a16:creationId xmlns:a16="http://schemas.microsoft.com/office/drawing/2014/main" id="{C241D07B-819D-49EA-8047-E7B4570C19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9" y="5302906"/>
            <a:ext cx="7707412" cy="1566345"/>
          </a:xfrm>
          <a:prstGeom prst="rect">
            <a:avLst/>
          </a:prstGeom>
        </p:spPr>
      </p:pic>
      <p:pic>
        <p:nvPicPr>
          <p:cNvPr id="31" name="Picture 30">
            <a:extLst>
              <a:ext uri="{FF2B5EF4-FFF2-40B4-BE49-F238E27FC236}">
                <a16:creationId xmlns:a16="http://schemas.microsoft.com/office/drawing/2014/main" id="{83C7E658-6511-4631-BADF-2AC682EEEA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7074" y="-9069"/>
            <a:ext cx="8229600" cy="1676400"/>
          </a:xfrm>
          <a:prstGeom prst="rect">
            <a:avLst/>
          </a:prstGeom>
        </p:spPr>
      </p:pic>
      <p:sp>
        <p:nvSpPr>
          <p:cNvPr id="32" name="Rectangle: Single Corner Rounded 31">
            <a:extLst>
              <a:ext uri="{FF2B5EF4-FFF2-40B4-BE49-F238E27FC236}">
                <a16:creationId xmlns:a16="http://schemas.microsoft.com/office/drawing/2014/main" id="{2D1CDAA6-4205-4A16-974A-475728720D71}"/>
              </a:ext>
            </a:extLst>
          </p:cNvPr>
          <p:cNvSpPr/>
          <p:nvPr/>
        </p:nvSpPr>
        <p:spPr>
          <a:xfrm flipH="1">
            <a:off x="1625490" y="858521"/>
            <a:ext cx="3484990" cy="876300"/>
          </a:xfrm>
          <a:prstGeom prst="round1Rect">
            <a:avLst/>
          </a:prstGeom>
          <a:solidFill>
            <a:srgbClr val="C6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TextBox 32">
            <a:extLst>
              <a:ext uri="{FF2B5EF4-FFF2-40B4-BE49-F238E27FC236}">
                <a16:creationId xmlns:a16="http://schemas.microsoft.com/office/drawing/2014/main" id="{D871CB9F-B430-4423-8E71-09FAD6D45820}"/>
              </a:ext>
            </a:extLst>
          </p:cNvPr>
          <p:cNvSpPr txBox="1"/>
          <p:nvPr/>
        </p:nvSpPr>
        <p:spPr>
          <a:xfrm>
            <a:off x="1656346" y="1107565"/>
            <a:ext cx="3209950" cy="584775"/>
          </a:xfrm>
          <a:prstGeom prst="rect">
            <a:avLst/>
          </a:prstGeom>
          <a:solidFill>
            <a:schemeClr val="bg1"/>
          </a:solidFill>
          <a:ln>
            <a:solidFill>
              <a:srgbClr val="0512C4"/>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ar-EG" sz="3200" b="1" cap="all" dirty="0">
                <a:latin typeface="Lato" panose="020F0502020204030203" pitchFamily="34" charset="0"/>
              </a:rPr>
              <a:t> </a:t>
            </a:r>
            <a:r>
              <a:rPr lang="en-ID" sz="3200" b="1" cap="all" dirty="0">
                <a:latin typeface="Lato" panose="020F0502020204030203" pitchFamily="34" charset="0"/>
              </a:rPr>
              <a:t>Our</a:t>
            </a:r>
            <a:r>
              <a:rPr lang="en-US" sz="3200" b="1" cap="all" dirty="0">
                <a:latin typeface="Lato" panose="020F0502020204030203" pitchFamily="34" charset="0"/>
              </a:rPr>
              <a:t> </a:t>
            </a:r>
            <a:r>
              <a:rPr lang="en-ID" sz="3200" b="1" cap="all" dirty="0">
                <a:latin typeface="Lato" panose="020F0502020204030203" pitchFamily="34" charset="0"/>
              </a:rPr>
              <a:t>services</a:t>
            </a:r>
          </a:p>
        </p:txBody>
      </p:sp>
      <p:pic>
        <p:nvPicPr>
          <p:cNvPr id="34" name="Picture 33">
            <a:extLst>
              <a:ext uri="{FF2B5EF4-FFF2-40B4-BE49-F238E27FC236}">
                <a16:creationId xmlns:a16="http://schemas.microsoft.com/office/drawing/2014/main" id="{7D5A2E91-7B52-443D-AD49-19420877C0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2906"/>
            <a:ext cx="7707412" cy="1566345"/>
          </a:xfrm>
          <a:prstGeom prst="rect">
            <a:avLst/>
          </a:prstGeom>
        </p:spPr>
      </p:pic>
      <p:pic>
        <p:nvPicPr>
          <p:cNvPr id="36" name="Picture 35">
            <a:extLst>
              <a:ext uri="{FF2B5EF4-FFF2-40B4-BE49-F238E27FC236}">
                <a16:creationId xmlns:a16="http://schemas.microsoft.com/office/drawing/2014/main" id="{E92BA1EE-DFE0-4BD0-964B-F2D4639AA5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3953" y="-9069"/>
            <a:ext cx="8229600" cy="1676400"/>
          </a:xfrm>
          <a:prstGeom prst="rect">
            <a:avLst/>
          </a:prstGeom>
        </p:spPr>
      </p:pic>
      <p:pic>
        <p:nvPicPr>
          <p:cNvPr id="16" name="Picture Placeholder 15" descr="Text&#10;&#10;Description automatically generated">
            <a:extLst>
              <a:ext uri="{FF2B5EF4-FFF2-40B4-BE49-F238E27FC236}">
                <a16:creationId xmlns:a16="http://schemas.microsoft.com/office/drawing/2014/main" id="{2AE01C62-61AD-4ECA-BDEA-7B0180D428AA}"/>
              </a:ext>
            </a:extLst>
          </p:cNvPr>
          <p:cNvPicPr>
            <a:picLocks noGrp="1" noChangeAspect="1"/>
          </p:cNvPicPr>
          <p:nvPr>
            <p:ph type="pic" sz="quarter" idx="14"/>
          </p:nvPr>
        </p:nvPicPr>
        <p:blipFill>
          <a:blip r:embed="rId8">
            <a:extLst>
              <a:ext uri="{28A0092B-C50C-407E-A947-70E740481C1C}">
                <a14:useLocalDpi xmlns:a14="http://schemas.microsoft.com/office/drawing/2010/main" val="0"/>
              </a:ext>
            </a:extLst>
          </a:blip>
          <a:stretch>
            <a:fillRect/>
          </a:stretch>
        </p:blipFill>
        <p:spPr>
          <a:xfrm>
            <a:off x="3803332" y="2254448"/>
            <a:ext cx="2157097" cy="2695368"/>
          </a:xfrm>
        </p:spPr>
      </p:pic>
    </p:spTree>
    <p:extLst>
      <p:ext uri="{BB962C8B-B14F-4D97-AF65-F5344CB8AC3E}">
        <p14:creationId xmlns:p14="http://schemas.microsoft.com/office/powerpoint/2010/main" val="2659412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7089</TotalTime>
  <Words>894</Words>
  <Application>Microsoft Office PowerPoint</Application>
  <PresentationFormat>Widescreen</PresentationFormat>
  <Paragraphs>82</Paragraphs>
  <Slides>21</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21</vt:i4>
      </vt:variant>
    </vt:vector>
  </HeadingPairs>
  <TitlesOfParts>
    <vt:vector size="39" baseType="lpstr">
      <vt:lpstr>Aharoni</vt:lpstr>
      <vt:lpstr>Arial</vt:lpstr>
      <vt:lpstr>Arial Black</vt:lpstr>
      <vt:lpstr>Calibri</vt:lpstr>
      <vt:lpstr>Calibri Light</vt:lpstr>
      <vt:lpstr>Galderglynn Titling Bl</vt:lpstr>
      <vt:lpstr>Gill Sans</vt:lpstr>
      <vt:lpstr>Lato</vt:lpstr>
      <vt:lpstr>Lato Black</vt:lpstr>
      <vt:lpstr>Lato Light</vt:lpstr>
      <vt:lpstr>OldSansBlack</vt:lpstr>
      <vt:lpstr>Open Sans</vt:lpstr>
      <vt:lpstr>Open Sans Semibold</vt:lpstr>
      <vt:lpstr>Roboto</vt:lpstr>
      <vt:lpstr>Roboto Condensed Light</vt:lpstr>
      <vt:lpstr>Roboto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rn</dc:creator>
  <cp:lastModifiedBy>Kimo Store</cp:lastModifiedBy>
  <cp:revision>125</cp:revision>
  <dcterms:created xsi:type="dcterms:W3CDTF">2017-08-29T03:37:04Z</dcterms:created>
  <dcterms:modified xsi:type="dcterms:W3CDTF">2022-11-11T16:28:48Z</dcterms:modified>
</cp:coreProperties>
</file>